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77A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 showGuides="1">
      <p:cViewPr varScale="1">
        <p:scale>
          <a:sx n="116" d="100"/>
          <a:sy n="116" d="100"/>
        </p:scale>
        <p:origin x="336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7" Type="http://schemas.openxmlformats.org/officeDocument/2006/relationships/tableStyles" Target="tableStyles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9841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29841" y="2505075"/>
            <a:ext cx="3868340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5" name="图片 4" descr="未命名__2025-09-18+10_56_29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9143365" cy="6857365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2122170"/>
            <a:ext cx="6858000" cy="1388110"/>
          </a:xfrm>
        </p:spPr>
        <p:txBody>
          <a:bodyPr/>
          <a:p>
            <a:endParaRPr lang="zh-CN" altLang="en-US">
              <a:solidFill>
                <a:srgbClr val="577A96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4" name="内容占位符 3" descr="未命名__2025-09-18+10_58_15"/>
          <p:cNvPicPr>
            <a:picLocks noChangeAspect="1"/>
          </p:cNvPicPr>
          <p:nvPr>
            <p:ph idx="1"/>
          </p:nvPr>
        </p:nvPicPr>
        <p:blipFill>
          <a:blip r:embed="rId1"/>
          <a:stretch>
            <a:fillRect/>
          </a:stretch>
        </p:blipFill>
        <p:spPr>
          <a:xfrm>
            <a:off x="0" y="0"/>
            <a:ext cx="9144635" cy="6858000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69265" y="2766060"/>
            <a:ext cx="7886700" cy="1325563"/>
          </a:xfrm>
        </p:spPr>
        <p:txBody>
          <a:bodyPr/>
          <a:p>
            <a:pPr algn="ctr"/>
            <a:endParaRPr lang="zh-CN" altLang="en-US">
              <a:solidFill>
                <a:srgbClr val="577A96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WPS">
  <a:themeElements>
    <a:clrScheme name="WPS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874CB"/>
      </a:accent1>
      <a:accent2>
        <a:srgbClr val="EE822F"/>
      </a:accent2>
      <a:accent3>
        <a:srgbClr val="F2BA02"/>
      </a:accent3>
      <a:accent4>
        <a:srgbClr val="75BD42"/>
      </a:accent4>
      <a:accent5>
        <a:srgbClr val="30C0B4"/>
      </a:accent5>
      <a:accent6>
        <a:srgbClr val="E54C5E"/>
      </a:accent6>
      <a:hlink>
        <a:srgbClr val="0026E5"/>
      </a:hlink>
      <a:folHlink>
        <a:srgbClr val="7E1FAD"/>
      </a:folHlink>
    </a:clrScheme>
    <a:fontScheme name="WP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WPS">
      <a:fillStyleLst>
        <a:solidFill>
          <a:schemeClr val="phClr"/>
        </a:solidFill>
        <a:gradFill>
          <a:gsLst>
            <a:gs pos="0">
              <a:schemeClr val="phClr">
                <a:lumOff val="17500"/>
              </a:schemeClr>
            </a:gs>
            <a:gs pos="100000">
              <a:schemeClr val="phClr"/>
            </a:gs>
          </a:gsLst>
          <a:lin ang="2700000" scaled="0"/>
        </a:gradFill>
        <a:gradFill>
          <a:gsLst>
            <a:gs pos="0">
              <a:schemeClr val="phClr">
                <a:hueOff val="-2520000"/>
              </a:schemeClr>
            </a:gs>
            <a:gs pos="100000">
              <a:schemeClr val="phClr"/>
            </a:gs>
          </a:gsLst>
          <a:lin ang="27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gradFill>
            <a:gsLst>
              <a:gs pos="0">
                <a:schemeClr val="phClr">
                  <a:hueOff val="-4200000"/>
                </a:schemeClr>
              </a:gs>
              <a:gs pos="100000">
                <a:schemeClr val="phClr"/>
              </a:gs>
            </a:gsLst>
            <a:lin ang="2700000" scaled="1"/>
          </a:gradFill>
          <a:prstDash val="solid"/>
          <a:miter lim="800000"/>
        </a:ln>
      </a:lnStyleLst>
      <a:effectStyleLst>
        <a:effectStyle>
          <a:effectLst>
            <a:outerShdw blurRad="101600" dist="50800" dir="5400000" algn="ctr" rotWithShape="0">
              <a:schemeClr val="phClr">
                <a:alpha val="60000"/>
              </a:schemeClr>
            </a:outerShdw>
          </a:effectLst>
        </a:effectStyle>
        <a:effectStyle>
          <a:effectLst>
            <a:reflection stA="50000" endA="300" endPos="40000" dist="25400" dir="5400000" sy="-100000" algn="bl" rotWithShape="0"/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WPS 演示</Application>
  <PresentationFormat>宽屏</PresentationFormat>
  <Paragraphs>0</Paragraphs>
  <Slides>2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</vt:i4>
      </vt:variant>
    </vt:vector>
  </HeadingPairs>
  <TitlesOfParts>
    <vt:vector size="9" baseType="lpstr">
      <vt:lpstr>Arial</vt:lpstr>
      <vt:lpstr>宋体</vt:lpstr>
      <vt:lpstr>Wingdings</vt:lpstr>
      <vt:lpstr>Calibri</vt:lpstr>
      <vt:lpstr>微软雅黑</vt:lpstr>
      <vt:lpstr>Arial Unicode MS</vt:lpstr>
      <vt:lpstr>WPS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六六</cp:lastModifiedBy>
  <cp:revision>6</cp:revision>
  <dcterms:created xsi:type="dcterms:W3CDTF">2023-08-09T12:44:00Z</dcterms:created>
  <dcterms:modified xsi:type="dcterms:W3CDTF">2025-09-18T03:14:31Z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2052-12.1.0.22529</vt:lpwstr>
  </property>
  <property fmtid="{D5CDD505-2E9C-101B-9397-08002B2CF9AE}" pid="3" name="ICV">
    <vt:lpwstr>0FFB374EF87741258E9EC42A4DEF22FC_13</vt:lpwstr>
  </property>
</Properties>
</file>