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默认标题__2025-09-18+15_58_4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2212340"/>
            <a:ext cx="6858000" cy="1297940"/>
          </a:xfrm>
        </p:spPr>
        <p:txBody>
          <a:bodyPr/>
          <a:p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 descr="默认标题__2025-09-18+16_00_37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9144635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86510" y="261620"/>
            <a:ext cx="6355715" cy="650240"/>
          </a:xfrm>
        </p:spPr>
        <p:txBody>
          <a:bodyPr>
            <a:normAutofit fontScale="90000"/>
          </a:bodyPr>
          <a:p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Calibri</vt:lpstr>
      <vt:lpstr>微软雅黑</vt:lpstr>
      <vt:lpstr>WPS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六六</cp:lastModifiedBy>
  <cp:revision>5</cp:revision>
  <dcterms:created xsi:type="dcterms:W3CDTF">2023-08-09T12:44:00Z</dcterms:created>
  <dcterms:modified xsi:type="dcterms:W3CDTF">2025-09-18T08:02:56Z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2052-12.1.0.22529</vt:lpwstr>
  </property>
  <property fmtid="{D5CDD505-2E9C-101B-9397-08002B2CF9AE}" pid="3" name="ICV">
    <vt:lpwstr>0FFB374EF87741258E9EC42A4DEF22FC_13</vt:lpwstr>
  </property>
</Properties>
</file>