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8F"/>
    <a:srgbClr val="728D8E"/>
    <a:srgbClr val="8FA0A1"/>
    <a:srgbClr val="FFFFFF"/>
    <a:srgbClr val="AECDE0"/>
    <a:srgbClr val="A9C9DE"/>
    <a:srgbClr val="A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aa5fa21e-d0e0-476c-b85c-bceae5c608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5715" y="0"/>
            <a:ext cx="9149715" cy="6941820"/>
          </a:xfrm>
          <a:prstGeom prst="rect">
            <a:avLst/>
          </a:prstGeom>
          <a:gradFill>
            <a:gsLst>
              <a:gs pos="99000">
                <a:srgbClr val="F7D48F">
                  <a:alpha val="100000"/>
                </a:srgbClr>
              </a:gs>
              <a:gs pos="0">
                <a:srgbClr val="FABF9F">
                  <a:alpha val="0"/>
                  <a:lumMod val="93000"/>
                  <a:lumOff val="7000"/>
                </a:srgbClr>
              </a:gs>
              <a:gs pos="71000">
                <a:srgbClr val="FABF9F">
                  <a:alpha val="82000"/>
                </a:srgbClr>
              </a:gs>
            </a:gsLst>
            <a:lin ang="16200000" scaled="0"/>
          </a:gradFill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" name="图片 10" descr="金审学院logo（白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" y="325120"/>
            <a:ext cx="3041015" cy="578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7" descr="默认标题__2025-09-19+10_10_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5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7870" y="357505"/>
            <a:ext cx="5660390" cy="61277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9" name="图片 8" descr="金审学院logo（金）"/>
          <p:cNvPicPr>
            <a:picLocks noChangeAspect="1"/>
          </p:cNvPicPr>
          <p:nvPr/>
        </p:nvPicPr>
        <p:blipFill>
          <a:blip r:embed="rId2"/>
          <a:srcRect l="7191" t="29107" r="75219" b="28323"/>
          <a:stretch>
            <a:fillRect/>
          </a:stretch>
        </p:blipFill>
        <p:spPr>
          <a:xfrm>
            <a:off x="341630" y="30480"/>
            <a:ext cx="909320" cy="1267460"/>
          </a:xfrm>
          <a:prstGeom prst="rect">
            <a:avLst/>
          </a:prstGeom>
        </p:spPr>
      </p:pic>
      <p:pic>
        <p:nvPicPr>
          <p:cNvPr id="10" name="图片 9" descr="wechat_2025-09-19_101219_6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1134745"/>
            <a:ext cx="9133840" cy="139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3&quot;:[4364907,19950693,20481875,4364943,19950692,19972048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>
            <a:solidFill>
              <a:srgbClr val="FF0000"/>
            </a:solidFill>
          </a:defRPr>
        </a:defPPr>
      </a:lstStyle>
      <a:style>
        <a:lnRef idx="0">
          <a:srgbClr val="FFFFFF"/>
        </a:lnRef>
        <a:fillRef idx="2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六六</cp:lastModifiedBy>
  <cp:revision>6</cp:revision>
  <dcterms:created xsi:type="dcterms:W3CDTF">2023-08-09T12:44:00Z</dcterms:created>
  <dcterms:modified xsi:type="dcterms:W3CDTF">2025-09-19T02:14:04Z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