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heme/theme6.xml" ContentType="application/vnd.openxmlformats-officedocument.theme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notesSlides/notesSlide1.xml" ContentType="application/vnd.openxmlformats-officedocument.presentationml.notesSlide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notesSlides/notesSlide2.xml" ContentType="application/vnd.openxmlformats-officedocument.presentationml.notesSlide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notesSlides/notesSlide3.xml" ContentType="application/vnd.openxmlformats-officedocument.presentationml.notesSlide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notesSlides/notesSlide4.xml" ContentType="application/vnd.openxmlformats-officedocument.presentationml.notesSlide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notesSlides/notesSlide5.xml" ContentType="application/vnd.openxmlformats-officedocument.presentationml.notesSlide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heme/themeOverride1.xml" ContentType="application/vnd.openxmlformats-officedocument.themeOverride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  <p:sldMasterId id="2147483686" r:id="rId3"/>
    <p:sldMasterId id="2147483705" r:id="rId4"/>
    <p:sldMasterId id="2147483724" r:id="rId5"/>
  </p:sldMasterIdLst>
  <p:notesMasterIdLst>
    <p:notesMasterId r:id="rId22"/>
  </p:notesMasterIdLst>
  <p:sldIdLst>
    <p:sldId id="257" r:id="rId6"/>
    <p:sldId id="313" r:id="rId7"/>
    <p:sldId id="315" r:id="rId8"/>
    <p:sldId id="389" r:id="rId9"/>
    <p:sldId id="386" r:id="rId10"/>
    <p:sldId id="387" r:id="rId11"/>
    <p:sldId id="385" r:id="rId12"/>
    <p:sldId id="380" r:id="rId13"/>
    <p:sldId id="404" r:id="rId14"/>
    <p:sldId id="382" r:id="rId15"/>
    <p:sldId id="399" r:id="rId16"/>
    <p:sldId id="400" r:id="rId17"/>
    <p:sldId id="398" r:id="rId18"/>
    <p:sldId id="383" r:id="rId19"/>
    <p:sldId id="405" r:id="rId20"/>
    <p:sldId id="259" r:id="rId21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1152" y="-84"/>
      </p:cViewPr>
      <p:guideLst>
        <p:guide orient="horz" pos="2160"/>
        <p:guide pos="29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788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85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23216244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089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8089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1</a:t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421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9421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16</a:t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1.emf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image" Target="../media/image1.emf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10" Type="http://schemas.openxmlformats.org/officeDocument/2006/relationships/image" Target="../media/image1.emf"/><Relationship Id="rId4" Type="http://schemas.openxmlformats.org/officeDocument/2006/relationships/tags" Target="../tags/tag78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9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10" Type="http://schemas.openxmlformats.org/officeDocument/2006/relationships/image" Target="../media/image1.emf"/><Relationship Id="rId4" Type="http://schemas.openxmlformats.org/officeDocument/2006/relationships/tags" Target="../tags/tag93.xml"/><Relationship Id="rId9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0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1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1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10" Type="http://schemas.openxmlformats.org/officeDocument/2006/relationships/image" Target="../media/image1.emf"/><Relationship Id="rId4" Type="http://schemas.openxmlformats.org/officeDocument/2006/relationships/tags" Target="../tags/tag125.xml"/><Relationship Id="rId9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12" Type="http://schemas.openxmlformats.org/officeDocument/2006/relationships/image" Target="../media/image1.emf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40.xml"/><Relationship Id="rId10" Type="http://schemas.openxmlformats.org/officeDocument/2006/relationships/tags" Target="../tags/tag145.xml"/><Relationship Id="rId4" Type="http://schemas.openxmlformats.org/officeDocument/2006/relationships/tags" Target="../tags/tag139.xml"/><Relationship Id="rId9" Type="http://schemas.openxmlformats.org/officeDocument/2006/relationships/tags" Target="../tags/tag14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.emf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7" Type="http://schemas.openxmlformats.org/officeDocument/2006/relationships/image" Target="../media/image1.emf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50.xml"/><Relationship Id="rId4" Type="http://schemas.openxmlformats.org/officeDocument/2006/relationships/tags" Target="../tags/tag149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12" Type="http://schemas.openxmlformats.org/officeDocument/2006/relationships/image" Target="../media/image2.png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55.xml"/><Relationship Id="rId10" Type="http://schemas.openxmlformats.org/officeDocument/2006/relationships/tags" Target="../tags/tag160.xml"/><Relationship Id="rId4" Type="http://schemas.openxmlformats.org/officeDocument/2006/relationships/tags" Target="../tags/tag154.xml"/><Relationship Id="rId9" Type="http://schemas.openxmlformats.org/officeDocument/2006/relationships/tags" Target="../tags/tag159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63.xml"/><Relationship Id="rId7" Type="http://schemas.openxmlformats.org/officeDocument/2006/relationships/tags" Target="../tags/tag167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tags" Target="../tags/tag164.xml"/><Relationship Id="rId9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70.xml"/><Relationship Id="rId7" Type="http://schemas.openxmlformats.org/officeDocument/2006/relationships/tags" Target="../tags/tag174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" Type="http://schemas.openxmlformats.org/officeDocument/2006/relationships/tags" Target="../tags/tag171.xml"/><Relationship Id="rId9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17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tags" Target="../tags/tag178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4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86.xml"/><Relationship Id="rId7" Type="http://schemas.openxmlformats.org/officeDocument/2006/relationships/tags" Target="../tags/tag190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5" Type="http://schemas.openxmlformats.org/officeDocument/2006/relationships/tags" Target="../tags/tag188.xml"/><Relationship Id="rId4" Type="http://schemas.openxmlformats.org/officeDocument/2006/relationships/tags" Target="../tags/tag187.xml"/><Relationship Id="rId9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93.xml"/><Relationship Id="rId7" Type="http://schemas.openxmlformats.org/officeDocument/2006/relationships/tags" Target="../tags/tag197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" Type="http://schemas.openxmlformats.org/officeDocument/2006/relationships/tags" Target="../tags/tag194.xml"/><Relationship Id="rId9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200.xml"/><Relationship Id="rId7" Type="http://schemas.openxmlformats.org/officeDocument/2006/relationships/image" Target="../media/image1.emf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02.xml"/><Relationship Id="rId4" Type="http://schemas.openxmlformats.org/officeDocument/2006/relationships/tags" Target="../tags/tag20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3" Type="http://schemas.openxmlformats.org/officeDocument/2006/relationships/tags" Target="../tags/tag205.xml"/><Relationship Id="rId7" Type="http://schemas.openxmlformats.org/officeDocument/2006/relationships/tags" Target="../tags/tag209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5" Type="http://schemas.openxmlformats.org/officeDocument/2006/relationships/tags" Target="../tags/tag207.xml"/><Relationship Id="rId10" Type="http://schemas.openxmlformats.org/officeDocument/2006/relationships/image" Target="../media/image1.emf"/><Relationship Id="rId4" Type="http://schemas.openxmlformats.org/officeDocument/2006/relationships/tags" Target="../tags/tag206.xml"/><Relationship Id="rId9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2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7.xml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13.xml"/><Relationship Id="rId7" Type="http://schemas.openxmlformats.org/officeDocument/2006/relationships/tags" Target="../tags/tag217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9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225.xml"/><Relationship Id="rId3" Type="http://schemas.openxmlformats.org/officeDocument/2006/relationships/tags" Target="../tags/tag220.xml"/><Relationship Id="rId7" Type="http://schemas.openxmlformats.org/officeDocument/2006/relationships/tags" Target="../tags/tag224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10" Type="http://schemas.openxmlformats.org/officeDocument/2006/relationships/image" Target="../media/image1.emf"/><Relationship Id="rId4" Type="http://schemas.openxmlformats.org/officeDocument/2006/relationships/tags" Target="../tags/tag221.xml"/><Relationship Id="rId9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22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5" Type="http://schemas.openxmlformats.org/officeDocument/2006/relationships/tags" Target="../tags/tag230.xml"/><Relationship Id="rId4" Type="http://schemas.openxmlformats.org/officeDocument/2006/relationships/tags" Target="../tags/tag229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3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5" Type="http://schemas.openxmlformats.org/officeDocument/2006/relationships/tags" Target="../tags/tag236.xml"/><Relationship Id="rId4" Type="http://schemas.openxmlformats.org/officeDocument/2006/relationships/tags" Target="../tags/tag235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4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5" Type="http://schemas.openxmlformats.org/officeDocument/2006/relationships/tags" Target="../tags/tag242.xml"/><Relationship Id="rId4" Type="http://schemas.openxmlformats.org/officeDocument/2006/relationships/tags" Target="../tags/tag241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4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5" Type="http://schemas.openxmlformats.org/officeDocument/2006/relationships/tags" Target="../tags/tag248.xml"/><Relationship Id="rId4" Type="http://schemas.openxmlformats.org/officeDocument/2006/relationships/tags" Target="../tags/tag247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257.xml"/><Relationship Id="rId3" Type="http://schemas.openxmlformats.org/officeDocument/2006/relationships/tags" Target="../tags/tag252.xml"/><Relationship Id="rId7" Type="http://schemas.openxmlformats.org/officeDocument/2006/relationships/tags" Target="../tags/tag256.xml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5" Type="http://schemas.openxmlformats.org/officeDocument/2006/relationships/tags" Target="../tags/tag254.xml"/><Relationship Id="rId10" Type="http://schemas.openxmlformats.org/officeDocument/2006/relationships/image" Target="../media/image1.emf"/><Relationship Id="rId4" Type="http://schemas.openxmlformats.org/officeDocument/2006/relationships/tags" Target="../tags/tag253.xml"/><Relationship Id="rId9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271.xml"/><Relationship Id="rId3" Type="http://schemas.openxmlformats.org/officeDocument/2006/relationships/tags" Target="../tags/tag266.xml"/><Relationship Id="rId7" Type="http://schemas.openxmlformats.org/officeDocument/2006/relationships/tags" Target="../tags/tag270.xml"/><Relationship Id="rId12" Type="http://schemas.openxmlformats.org/officeDocument/2006/relationships/image" Target="../media/image1.emf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6" Type="http://schemas.openxmlformats.org/officeDocument/2006/relationships/tags" Target="../tags/tag269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268.xml"/><Relationship Id="rId10" Type="http://schemas.openxmlformats.org/officeDocument/2006/relationships/tags" Target="../tags/tag273.xml"/><Relationship Id="rId4" Type="http://schemas.openxmlformats.org/officeDocument/2006/relationships/tags" Target="../tags/tag267.xml"/><Relationship Id="rId9" Type="http://schemas.openxmlformats.org/officeDocument/2006/relationships/tags" Target="../tags/tag27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276.xml"/><Relationship Id="rId7" Type="http://schemas.openxmlformats.org/officeDocument/2006/relationships/image" Target="../media/image1.emf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78.xml"/><Relationship Id="rId4" Type="http://schemas.openxmlformats.org/officeDocument/2006/relationships/tags" Target="../tags/tag277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3" Type="http://schemas.openxmlformats.org/officeDocument/2006/relationships/tags" Target="../tags/tag281.xml"/><Relationship Id="rId7" Type="http://schemas.openxmlformats.org/officeDocument/2006/relationships/tags" Target="../tags/tag285.xml"/><Relationship Id="rId12" Type="http://schemas.openxmlformats.org/officeDocument/2006/relationships/image" Target="../media/image2.png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283.xml"/><Relationship Id="rId10" Type="http://schemas.openxmlformats.org/officeDocument/2006/relationships/tags" Target="../tags/tag288.xml"/><Relationship Id="rId4" Type="http://schemas.openxmlformats.org/officeDocument/2006/relationships/tags" Target="../tags/tag282.xml"/><Relationship Id="rId9" Type="http://schemas.openxmlformats.org/officeDocument/2006/relationships/tags" Target="../tags/tag287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91.xml"/><Relationship Id="rId7" Type="http://schemas.openxmlformats.org/officeDocument/2006/relationships/tags" Target="../tags/tag295.xml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6" Type="http://schemas.openxmlformats.org/officeDocument/2006/relationships/tags" Target="../tags/tag294.xml"/><Relationship Id="rId5" Type="http://schemas.openxmlformats.org/officeDocument/2006/relationships/tags" Target="../tags/tag293.xml"/><Relationship Id="rId4" Type="http://schemas.openxmlformats.org/officeDocument/2006/relationships/tags" Target="../tags/tag292.xml"/><Relationship Id="rId9" Type="http://schemas.openxmlformats.org/officeDocument/2006/relationships/image" Target="../media/image1.emf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98.xml"/><Relationship Id="rId7" Type="http://schemas.openxmlformats.org/officeDocument/2006/relationships/tags" Target="../tags/tag302.xml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6" Type="http://schemas.openxmlformats.org/officeDocument/2006/relationships/tags" Target="../tags/tag301.xml"/><Relationship Id="rId5" Type="http://schemas.openxmlformats.org/officeDocument/2006/relationships/tags" Target="../tags/tag300.xml"/><Relationship Id="rId4" Type="http://schemas.openxmlformats.org/officeDocument/2006/relationships/tags" Target="../tags/tag299.xml"/><Relationship Id="rId9" Type="http://schemas.openxmlformats.org/officeDocument/2006/relationships/image" Target="../media/image1.emf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305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5" Type="http://schemas.openxmlformats.org/officeDocument/2006/relationships/tags" Target="../tags/tag307.xml"/><Relationship Id="rId4" Type="http://schemas.openxmlformats.org/officeDocument/2006/relationships/tags" Target="../tags/tag30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311.xml"/><Relationship Id="rId2" Type="http://schemas.openxmlformats.org/officeDocument/2006/relationships/tags" Target="../tags/tag310.xml"/><Relationship Id="rId1" Type="http://schemas.openxmlformats.org/officeDocument/2006/relationships/tags" Target="../tags/tag309.xml"/><Relationship Id="rId4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14.xml"/><Relationship Id="rId7" Type="http://schemas.openxmlformats.org/officeDocument/2006/relationships/tags" Target="../tags/tag318.xml"/><Relationship Id="rId2" Type="http://schemas.openxmlformats.org/officeDocument/2006/relationships/tags" Target="../tags/tag313.xml"/><Relationship Id="rId1" Type="http://schemas.openxmlformats.org/officeDocument/2006/relationships/tags" Target="../tags/tag312.xml"/><Relationship Id="rId6" Type="http://schemas.openxmlformats.org/officeDocument/2006/relationships/tags" Target="../tags/tag317.xml"/><Relationship Id="rId5" Type="http://schemas.openxmlformats.org/officeDocument/2006/relationships/tags" Target="../tags/tag316.xml"/><Relationship Id="rId4" Type="http://schemas.openxmlformats.org/officeDocument/2006/relationships/tags" Target="../tags/tag315.xml"/><Relationship Id="rId9" Type="http://schemas.openxmlformats.org/officeDocument/2006/relationships/image" Target="../media/image1.emf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21.xml"/><Relationship Id="rId7" Type="http://schemas.openxmlformats.org/officeDocument/2006/relationships/tags" Target="../tags/tag325.xml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6" Type="http://schemas.openxmlformats.org/officeDocument/2006/relationships/tags" Target="../tags/tag324.xml"/><Relationship Id="rId5" Type="http://schemas.openxmlformats.org/officeDocument/2006/relationships/tags" Target="../tags/tag323.xml"/><Relationship Id="rId4" Type="http://schemas.openxmlformats.org/officeDocument/2006/relationships/tags" Target="../tags/tag322.xml"/><Relationship Id="rId9" Type="http://schemas.openxmlformats.org/officeDocument/2006/relationships/image" Target="../media/image1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328.xml"/><Relationship Id="rId7" Type="http://schemas.openxmlformats.org/officeDocument/2006/relationships/image" Target="../media/image1.emf"/><Relationship Id="rId2" Type="http://schemas.openxmlformats.org/officeDocument/2006/relationships/tags" Target="../tags/tag327.xml"/><Relationship Id="rId1" Type="http://schemas.openxmlformats.org/officeDocument/2006/relationships/tags" Target="../tags/tag326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30.xml"/><Relationship Id="rId4" Type="http://schemas.openxmlformats.org/officeDocument/2006/relationships/tags" Target="../tags/tag329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tags" Target="../tags/tag338.xml"/><Relationship Id="rId3" Type="http://schemas.openxmlformats.org/officeDocument/2006/relationships/tags" Target="../tags/tag333.xml"/><Relationship Id="rId7" Type="http://schemas.openxmlformats.org/officeDocument/2006/relationships/tags" Target="../tags/tag337.xml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6" Type="http://schemas.openxmlformats.org/officeDocument/2006/relationships/tags" Target="../tags/tag336.xml"/><Relationship Id="rId5" Type="http://schemas.openxmlformats.org/officeDocument/2006/relationships/tags" Target="../tags/tag335.xml"/><Relationship Id="rId10" Type="http://schemas.openxmlformats.org/officeDocument/2006/relationships/image" Target="../media/image1.emf"/><Relationship Id="rId4" Type="http://schemas.openxmlformats.org/officeDocument/2006/relationships/tags" Target="../tags/tag334.xml"/><Relationship Id="rId9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41.xml"/><Relationship Id="rId7" Type="http://schemas.openxmlformats.org/officeDocument/2006/relationships/tags" Target="../tags/tag345.xml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6" Type="http://schemas.openxmlformats.org/officeDocument/2006/relationships/tags" Target="../tags/tag344.xml"/><Relationship Id="rId5" Type="http://schemas.openxmlformats.org/officeDocument/2006/relationships/tags" Target="../tags/tag343.xml"/><Relationship Id="rId4" Type="http://schemas.openxmlformats.org/officeDocument/2006/relationships/tags" Target="../tags/tag342.xml"/><Relationship Id="rId9" Type="http://schemas.openxmlformats.org/officeDocument/2006/relationships/image" Target="../media/image1.emf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tags" Target="../tags/tag353.xml"/><Relationship Id="rId3" Type="http://schemas.openxmlformats.org/officeDocument/2006/relationships/tags" Target="../tags/tag348.xml"/><Relationship Id="rId7" Type="http://schemas.openxmlformats.org/officeDocument/2006/relationships/tags" Target="../tags/tag352.xml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6" Type="http://schemas.openxmlformats.org/officeDocument/2006/relationships/tags" Target="../tags/tag351.xml"/><Relationship Id="rId5" Type="http://schemas.openxmlformats.org/officeDocument/2006/relationships/tags" Target="../tags/tag350.xml"/><Relationship Id="rId10" Type="http://schemas.openxmlformats.org/officeDocument/2006/relationships/image" Target="../media/image1.emf"/><Relationship Id="rId4" Type="http://schemas.openxmlformats.org/officeDocument/2006/relationships/tags" Target="../tags/tag349.xml"/><Relationship Id="rId9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9" Type="http://schemas.openxmlformats.org/officeDocument/2006/relationships/image" Target="../media/image1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356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6" Type="http://schemas.openxmlformats.org/officeDocument/2006/relationships/tags" Target="../tags/tag359.xml"/><Relationship Id="rId5" Type="http://schemas.openxmlformats.org/officeDocument/2006/relationships/tags" Target="../tags/tag358.xml"/><Relationship Id="rId4" Type="http://schemas.openxmlformats.org/officeDocument/2006/relationships/tags" Target="../tags/tag357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62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61.xml"/><Relationship Id="rId1" Type="http://schemas.openxmlformats.org/officeDocument/2006/relationships/tags" Target="../tags/tag360.xml"/><Relationship Id="rId6" Type="http://schemas.openxmlformats.org/officeDocument/2006/relationships/tags" Target="../tags/tag365.xml"/><Relationship Id="rId5" Type="http://schemas.openxmlformats.org/officeDocument/2006/relationships/tags" Target="../tags/tag364.xml"/><Relationship Id="rId4" Type="http://schemas.openxmlformats.org/officeDocument/2006/relationships/tags" Target="../tags/tag363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68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67.xml"/><Relationship Id="rId1" Type="http://schemas.openxmlformats.org/officeDocument/2006/relationships/tags" Target="../tags/tag366.xml"/><Relationship Id="rId6" Type="http://schemas.openxmlformats.org/officeDocument/2006/relationships/tags" Target="../tags/tag371.xml"/><Relationship Id="rId5" Type="http://schemas.openxmlformats.org/officeDocument/2006/relationships/tags" Target="../tags/tag370.xml"/><Relationship Id="rId4" Type="http://schemas.openxmlformats.org/officeDocument/2006/relationships/tags" Target="../tags/tag369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74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73.xml"/><Relationship Id="rId1" Type="http://schemas.openxmlformats.org/officeDocument/2006/relationships/tags" Target="../tags/tag372.xml"/><Relationship Id="rId6" Type="http://schemas.openxmlformats.org/officeDocument/2006/relationships/tags" Target="../tags/tag377.xml"/><Relationship Id="rId5" Type="http://schemas.openxmlformats.org/officeDocument/2006/relationships/tags" Target="../tags/tag376.xml"/><Relationship Id="rId4" Type="http://schemas.openxmlformats.org/officeDocument/2006/relationships/tags" Target="../tags/tag375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tags" Target="../tags/tag385.xml"/><Relationship Id="rId3" Type="http://schemas.openxmlformats.org/officeDocument/2006/relationships/tags" Target="../tags/tag380.xml"/><Relationship Id="rId7" Type="http://schemas.openxmlformats.org/officeDocument/2006/relationships/tags" Target="../tags/tag384.xml"/><Relationship Id="rId2" Type="http://schemas.openxmlformats.org/officeDocument/2006/relationships/tags" Target="../tags/tag379.xml"/><Relationship Id="rId1" Type="http://schemas.openxmlformats.org/officeDocument/2006/relationships/tags" Target="../tags/tag378.xml"/><Relationship Id="rId6" Type="http://schemas.openxmlformats.org/officeDocument/2006/relationships/tags" Target="../tags/tag383.xml"/><Relationship Id="rId5" Type="http://schemas.openxmlformats.org/officeDocument/2006/relationships/tags" Target="../tags/tag382.xml"/><Relationship Id="rId10" Type="http://schemas.openxmlformats.org/officeDocument/2006/relationships/image" Target="../media/image1.emf"/><Relationship Id="rId4" Type="http://schemas.openxmlformats.org/officeDocument/2006/relationships/tags" Target="../tags/tag381.xml"/><Relationship Id="rId9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tags" Target="../tags/tag399.xml"/><Relationship Id="rId3" Type="http://schemas.openxmlformats.org/officeDocument/2006/relationships/tags" Target="../tags/tag394.xml"/><Relationship Id="rId7" Type="http://schemas.openxmlformats.org/officeDocument/2006/relationships/tags" Target="../tags/tag398.xml"/><Relationship Id="rId12" Type="http://schemas.openxmlformats.org/officeDocument/2006/relationships/image" Target="../media/image1.emf"/><Relationship Id="rId2" Type="http://schemas.openxmlformats.org/officeDocument/2006/relationships/tags" Target="../tags/tag393.xml"/><Relationship Id="rId1" Type="http://schemas.openxmlformats.org/officeDocument/2006/relationships/tags" Target="../tags/tag392.xml"/><Relationship Id="rId6" Type="http://schemas.openxmlformats.org/officeDocument/2006/relationships/tags" Target="../tags/tag397.xml"/><Relationship Id="rId11" Type="http://schemas.openxmlformats.org/officeDocument/2006/relationships/slideMaster" Target="../slideMasters/slideMaster4.xml"/><Relationship Id="rId5" Type="http://schemas.openxmlformats.org/officeDocument/2006/relationships/tags" Target="../tags/tag396.xml"/><Relationship Id="rId10" Type="http://schemas.openxmlformats.org/officeDocument/2006/relationships/tags" Target="../tags/tag401.xml"/><Relationship Id="rId4" Type="http://schemas.openxmlformats.org/officeDocument/2006/relationships/tags" Target="../tags/tag395.xml"/><Relationship Id="rId9" Type="http://schemas.openxmlformats.org/officeDocument/2006/relationships/tags" Target="../tags/tag400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404.xml"/><Relationship Id="rId7" Type="http://schemas.openxmlformats.org/officeDocument/2006/relationships/image" Target="../media/image1.emf"/><Relationship Id="rId2" Type="http://schemas.openxmlformats.org/officeDocument/2006/relationships/tags" Target="../tags/tag403.xml"/><Relationship Id="rId1" Type="http://schemas.openxmlformats.org/officeDocument/2006/relationships/tags" Target="../tags/tag402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406.xml"/><Relationship Id="rId4" Type="http://schemas.openxmlformats.org/officeDocument/2006/relationships/tags" Target="../tags/tag405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tags" Target="../tags/tag414.xml"/><Relationship Id="rId3" Type="http://schemas.openxmlformats.org/officeDocument/2006/relationships/tags" Target="../tags/tag409.xml"/><Relationship Id="rId7" Type="http://schemas.openxmlformats.org/officeDocument/2006/relationships/tags" Target="../tags/tag413.xml"/><Relationship Id="rId12" Type="http://schemas.openxmlformats.org/officeDocument/2006/relationships/image" Target="../media/image2.png"/><Relationship Id="rId2" Type="http://schemas.openxmlformats.org/officeDocument/2006/relationships/tags" Target="../tags/tag408.xml"/><Relationship Id="rId1" Type="http://schemas.openxmlformats.org/officeDocument/2006/relationships/tags" Target="../tags/tag407.xml"/><Relationship Id="rId6" Type="http://schemas.openxmlformats.org/officeDocument/2006/relationships/tags" Target="../tags/tag412.xml"/><Relationship Id="rId11" Type="http://schemas.openxmlformats.org/officeDocument/2006/relationships/slideMaster" Target="../slideMasters/slideMaster4.xml"/><Relationship Id="rId5" Type="http://schemas.openxmlformats.org/officeDocument/2006/relationships/tags" Target="../tags/tag411.xml"/><Relationship Id="rId10" Type="http://schemas.openxmlformats.org/officeDocument/2006/relationships/tags" Target="../tags/tag416.xml"/><Relationship Id="rId4" Type="http://schemas.openxmlformats.org/officeDocument/2006/relationships/tags" Target="../tags/tag410.xml"/><Relationship Id="rId9" Type="http://schemas.openxmlformats.org/officeDocument/2006/relationships/tags" Target="../tags/tag415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419.xml"/><Relationship Id="rId7" Type="http://schemas.openxmlformats.org/officeDocument/2006/relationships/tags" Target="../tags/tag423.xml"/><Relationship Id="rId2" Type="http://schemas.openxmlformats.org/officeDocument/2006/relationships/tags" Target="../tags/tag418.xml"/><Relationship Id="rId1" Type="http://schemas.openxmlformats.org/officeDocument/2006/relationships/tags" Target="../tags/tag417.xml"/><Relationship Id="rId6" Type="http://schemas.openxmlformats.org/officeDocument/2006/relationships/tags" Target="../tags/tag422.xml"/><Relationship Id="rId5" Type="http://schemas.openxmlformats.org/officeDocument/2006/relationships/tags" Target="../tags/tag421.xml"/><Relationship Id="rId4" Type="http://schemas.openxmlformats.org/officeDocument/2006/relationships/tags" Target="../tags/tag420.xml"/><Relationship Id="rId9" Type="http://schemas.openxmlformats.org/officeDocument/2006/relationships/image" Target="../media/image1.emf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426.xml"/><Relationship Id="rId7" Type="http://schemas.openxmlformats.org/officeDocument/2006/relationships/tags" Target="../tags/tag430.xml"/><Relationship Id="rId2" Type="http://schemas.openxmlformats.org/officeDocument/2006/relationships/tags" Target="../tags/tag425.xml"/><Relationship Id="rId1" Type="http://schemas.openxmlformats.org/officeDocument/2006/relationships/tags" Target="../tags/tag424.xml"/><Relationship Id="rId6" Type="http://schemas.openxmlformats.org/officeDocument/2006/relationships/tags" Target="../tags/tag429.xml"/><Relationship Id="rId5" Type="http://schemas.openxmlformats.org/officeDocument/2006/relationships/tags" Target="../tags/tag428.xml"/><Relationship Id="rId4" Type="http://schemas.openxmlformats.org/officeDocument/2006/relationships/tags" Target="../tags/tag427.xml"/><Relationship Id="rId9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433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432.xml"/><Relationship Id="rId1" Type="http://schemas.openxmlformats.org/officeDocument/2006/relationships/tags" Target="../tags/tag431.xml"/><Relationship Id="rId6" Type="http://schemas.openxmlformats.org/officeDocument/2006/relationships/tags" Target="../tags/tag436.xml"/><Relationship Id="rId5" Type="http://schemas.openxmlformats.org/officeDocument/2006/relationships/tags" Target="../tags/tag435.xml"/><Relationship Id="rId4" Type="http://schemas.openxmlformats.org/officeDocument/2006/relationships/tags" Target="../tags/tag43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439.xml"/><Relationship Id="rId2" Type="http://schemas.openxmlformats.org/officeDocument/2006/relationships/tags" Target="../tags/tag438.xml"/><Relationship Id="rId1" Type="http://schemas.openxmlformats.org/officeDocument/2006/relationships/tags" Target="../tags/tag437.xml"/><Relationship Id="rId4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442.xml"/><Relationship Id="rId7" Type="http://schemas.openxmlformats.org/officeDocument/2006/relationships/tags" Target="../tags/tag446.xml"/><Relationship Id="rId2" Type="http://schemas.openxmlformats.org/officeDocument/2006/relationships/tags" Target="../tags/tag441.xml"/><Relationship Id="rId1" Type="http://schemas.openxmlformats.org/officeDocument/2006/relationships/tags" Target="../tags/tag440.xml"/><Relationship Id="rId6" Type="http://schemas.openxmlformats.org/officeDocument/2006/relationships/tags" Target="../tags/tag445.xml"/><Relationship Id="rId5" Type="http://schemas.openxmlformats.org/officeDocument/2006/relationships/tags" Target="../tags/tag444.xml"/><Relationship Id="rId4" Type="http://schemas.openxmlformats.org/officeDocument/2006/relationships/tags" Target="../tags/tag443.xml"/><Relationship Id="rId9" Type="http://schemas.openxmlformats.org/officeDocument/2006/relationships/image" Target="../media/image1.emf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449.xml"/><Relationship Id="rId7" Type="http://schemas.openxmlformats.org/officeDocument/2006/relationships/tags" Target="../tags/tag453.xml"/><Relationship Id="rId2" Type="http://schemas.openxmlformats.org/officeDocument/2006/relationships/tags" Target="../tags/tag448.xml"/><Relationship Id="rId1" Type="http://schemas.openxmlformats.org/officeDocument/2006/relationships/tags" Target="../tags/tag447.xml"/><Relationship Id="rId6" Type="http://schemas.openxmlformats.org/officeDocument/2006/relationships/tags" Target="../tags/tag452.xml"/><Relationship Id="rId5" Type="http://schemas.openxmlformats.org/officeDocument/2006/relationships/tags" Target="../tags/tag451.xml"/><Relationship Id="rId4" Type="http://schemas.openxmlformats.org/officeDocument/2006/relationships/tags" Target="../tags/tag450.xml"/><Relationship Id="rId9" Type="http://schemas.openxmlformats.org/officeDocument/2006/relationships/image" Target="../media/image1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456.xml"/><Relationship Id="rId7" Type="http://schemas.openxmlformats.org/officeDocument/2006/relationships/image" Target="../media/image1.emf"/><Relationship Id="rId2" Type="http://schemas.openxmlformats.org/officeDocument/2006/relationships/tags" Target="../tags/tag455.xml"/><Relationship Id="rId1" Type="http://schemas.openxmlformats.org/officeDocument/2006/relationships/tags" Target="../tags/tag454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458.xml"/><Relationship Id="rId4" Type="http://schemas.openxmlformats.org/officeDocument/2006/relationships/tags" Target="../tags/tag457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tags" Target="../tags/tag466.xml"/><Relationship Id="rId3" Type="http://schemas.openxmlformats.org/officeDocument/2006/relationships/tags" Target="../tags/tag461.xml"/><Relationship Id="rId7" Type="http://schemas.openxmlformats.org/officeDocument/2006/relationships/tags" Target="../tags/tag465.xml"/><Relationship Id="rId2" Type="http://schemas.openxmlformats.org/officeDocument/2006/relationships/tags" Target="../tags/tag460.xml"/><Relationship Id="rId1" Type="http://schemas.openxmlformats.org/officeDocument/2006/relationships/tags" Target="../tags/tag459.xml"/><Relationship Id="rId6" Type="http://schemas.openxmlformats.org/officeDocument/2006/relationships/tags" Target="../tags/tag464.xml"/><Relationship Id="rId5" Type="http://schemas.openxmlformats.org/officeDocument/2006/relationships/tags" Target="../tags/tag463.xml"/><Relationship Id="rId10" Type="http://schemas.openxmlformats.org/officeDocument/2006/relationships/image" Target="../media/image1.emf"/><Relationship Id="rId4" Type="http://schemas.openxmlformats.org/officeDocument/2006/relationships/tags" Target="../tags/tag462.xml"/><Relationship Id="rId9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469.xml"/><Relationship Id="rId7" Type="http://schemas.openxmlformats.org/officeDocument/2006/relationships/tags" Target="../tags/tag473.xml"/><Relationship Id="rId2" Type="http://schemas.openxmlformats.org/officeDocument/2006/relationships/tags" Target="../tags/tag468.xml"/><Relationship Id="rId1" Type="http://schemas.openxmlformats.org/officeDocument/2006/relationships/tags" Target="../tags/tag467.xml"/><Relationship Id="rId6" Type="http://schemas.openxmlformats.org/officeDocument/2006/relationships/tags" Target="../tags/tag472.xml"/><Relationship Id="rId5" Type="http://schemas.openxmlformats.org/officeDocument/2006/relationships/tags" Target="../tags/tag471.xml"/><Relationship Id="rId4" Type="http://schemas.openxmlformats.org/officeDocument/2006/relationships/tags" Target="../tags/tag470.xml"/><Relationship Id="rId9" Type="http://schemas.openxmlformats.org/officeDocument/2006/relationships/image" Target="../media/image1.emf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tags" Target="../tags/tag481.xml"/><Relationship Id="rId3" Type="http://schemas.openxmlformats.org/officeDocument/2006/relationships/tags" Target="../tags/tag476.xml"/><Relationship Id="rId7" Type="http://schemas.openxmlformats.org/officeDocument/2006/relationships/tags" Target="../tags/tag480.xml"/><Relationship Id="rId2" Type="http://schemas.openxmlformats.org/officeDocument/2006/relationships/tags" Target="../tags/tag475.xml"/><Relationship Id="rId1" Type="http://schemas.openxmlformats.org/officeDocument/2006/relationships/tags" Target="../tags/tag474.xml"/><Relationship Id="rId6" Type="http://schemas.openxmlformats.org/officeDocument/2006/relationships/tags" Target="../tags/tag479.xml"/><Relationship Id="rId5" Type="http://schemas.openxmlformats.org/officeDocument/2006/relationships/tags" Target="../tags/tag478.xml"/><Relationship Id="rId10" Type="http://schemas.openxmlformats.org/officeDocument/2006/relationships/image" Target="../media/image1.emf"/><Relationship Id="rId4" Type="http://schemas.openxmlformats.org/officeDocument/2006/relationships/tags" Target="../tags/tag477.xml"/><Relationship Id="rId9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484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483.xml"/><Relationship Id="rId1" Type="http://schemas.openxmlformats.org/officeDocument/2006/relationships/tags" Target="../tags/tag482.xml"/><Relationship Id="rId6" Type="http://schemas.openxmlformats.org/officeDocument/2006/relationships/tags" Target="../tags/tag487.xml"/><Relationship Id="rId5" Type="http://schemas.openxmlformats.org/officeDocument/2006/relationships/tags" Target="../tags/tag486.xml"/><Relationship Id="rId4" Type="http://schemas.openxmlformats.org/officeDocument/2006/relationships/tags" Target="../tags/tag485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90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489.xml"/><Relationship Id="rId1" Type="http://schemas.openxmlformats.org/officeDocument/2006/relationships/tags" Target="../tags/tag488.xml"/><Relationship Id="rId6" Type="http://schemas.openxmlformats.org/officeDocument/2006/relationships/tags" Target="../tags/tag493.xml"/><Relationship Id="rId5" Type="http://schemas.openxmlformats.org/officeDocument/2006/relationships/tags" Target="../tags/tag492.xml"/><Relationship Id="rId4" Type="http://schemas.openxmlformats.org/officeDocument/2006/relationships/tags" Target="../tags/tag49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96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495.xml"/><Relationship Id="rId1" Type="http://schemas.openxmlformats.org/officeDocument/2006/relationships/tags" Target="../tags/tag494.xml"/><Relationship Id="rId6" Type="http://schemas.openxmlformats.org/officeDocument/2006/relationships/tags" Target="../tags/tag499.xml"/><Relationship Id="rId5" Type="http://schemas.openxmlformats.org/officeDocument/2006/relationships/tags" Target="../tags/tag498.xml"/><Relationship Id="rId4" Type="http://schemas.openxmlformats.org/officeDocument/2006/relationships/tags" Target="../tags/tag497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502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501.xml"/><Relationship Id="rId1" Type="http://schemas.openxmlformats.org/officeDocument/2006/relationships/tags" Target="../tags/tag500.xml"/><Relationship Id="rId6" Type="http://schemas.openxmlformats.org/officeDocument/2006/relationships/tags" Target="../tags/tag505.xml"/><Relationship Id="rId5" Type="http://schemas.openxmlformats.org/officeDocument/2006/relationships/tags" Target="../tags/tag504.xml"/><Relationship Id="rId4" Type="http://schemas.openxmlformats.org/officeDocument/2006/relationships/tags" Target="../tags/tag503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tags" Target="../tags/tag513.xml"/><Relationship Id="rId3" Type="http://schemas.openxmlformats.org/officeDocument/2006/relationships/tags" Target="../tags/tag508.xml"/><Relationship Id="rId7" Type="http://schemas.openxmlformats.org/officeDocument/2006/relationships/tags" Target="../tags/tag512.xml"/><Relationship Id="rId2" Type="http://schemas.openxmlformats.org/officeDocument/2006/relationships/tags" Target="../tags/tag507.xml"/><Relationship Id="rId1" Type="http://schemas.openxmlformats.org/officeDocument/2006/relationships/tags" Target="../tags/tag506.xml"/><Relationship Id="rId6" Type="http://schemas.openxmlformats.org/officeDocument/2006/relationships/tags" Target="../tags/tag511.xml"/><Relationship Id="rId5" Type="http://schemas.openxmlformats.org/officeDocument/2006/relationships/tags" Target="../tags/tag510.xml"/><Relationship Id="rId10" Type="http://schemas.openxmlformats.org/officeDocument/2006/relationships/image" Target="../media/image1.emf"/><Relationship Id="rId4" Type="http://schemas.openxmlformats.org/officeDocument/2006/relationships/tags" Target="../tags/tag509.xml"/><Relationship Id="rId9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tags" Target="../tags/tag527.xml"/><Relationship Id="rId3" Type="http://schemas.openxmlformats.org/officeDocument/2006/relationships/tags" Target="../tags/tag522.xml"/><Relationship Id="rId7" Type="http://schemas.openxmlformats.org/officeDocument/2006/relationships/tags" Target="../tags/tag526.xml"/><Relationship Id="rId12" Type="http://schemas.openxmlformats.org/officeDocument/2006/relationships/image" Target="../media/image1.emf"/><Relationship Id="rId2" Type="http://schemas.openxmlformats.org/officeDocument/2006/relationships/tags" Target="../tags/tag521.xml"/><Relationship Id="rId1" Type="http://schemas.openxmlformats.org/officeDocument/2006/relationships/tags" Target="../tags/tag520.xml"/><Relationship Id="rId6" Type="http://schemas.openxmlformats.org/officeDocument/2006/relationships/tags" Target="../tags/tag525.xml"/><Relationship Id="rId11" Type="http://schemas.openxmlformats.org/officeDocument/2006/relationships/slideMaster" Target="../slideMasters/slideMaster5.xml"/><Relationship Id="rId5" Type="http://schemas.openxmlformats.org/officeDocument/2006/relationships/tags" Target="../tags/tag524.xml"/><Relationship Id="rId10" Type="http://schemas.openxmlformats.org/officeDocument/2006/relationships/tags" Target="../tags/tag529.xml"/><Relationship Id="rId4" Type="http://schemas.openxmlformats.org/officeDocument/2006/relationships/tags" Target="../tags/tag523.xml"/><Relationship Id="rId9" Type="http://schemas.openxmlformats.org/officeDocument/2006/relationships/tags" Target="../tags/tag528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532.xml"/><Relationship Id="rId7" Type="http://schemas.openxmlformats.org/officeDocument/2006/relationships/image" Target="../media/image1.emf"/><Relationship Id="rId2" Type="http://schemas.openxmlformats.org/officeDocument/2006/relationships/tags" Target="../tags/tag531.xml"/><Relationship Id="rId1" Type="http://schemas.openxmlformats.org/officeDocument/2006/relationships/tags" Target="../tags/tag530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534.xml"/><Relationship Id="rId4" Type="http://schemas.openxmlformats.org/officeDocument/2006/relationships/tags" Target="../tags/tag533.xml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tags" Target="../tags/tag542.xml"/><Relationship Id="rId3" Type="http://schemas.openxmlformats.org/officeDocument/2006/relationships/tags" Target="../tags/tag537.xml"/><Relationship Id="rId7" Type="http://schemas.openxmlformats.org/officeDocument/2006/relationships/tags" Target="../tags/tag541.xml"/><Relationship Id="rId12" Type="http://schemas.openxmlformats.org/officeDocument/2006/relationships/image" Target="../media/image2.png"/><Relationship Id="rId2" Type="http://schemas.openxmlformats.org/officeDocument/2006/relationships/tags" Target="../tags/tag536.xml"/><Relationship Id="rId1" Type="http://schemas.openxmlformats.org/officeDocument/2006/relationships/tags" Target="../tags/tag535.xml"/><Relationship Id="rId6" Type="http://schemas.openxmlformats.org/officeDocument/2006/relationships/tags" Target="../tags/tag540.xml"/><Relationship Id="rId11" Type="http://schemas.openxmlformats.org/officeDocument/2006/relationships/slideMaster" Target="../slideMasters/slideMaster5.xml"/><Relationship Id="rId5" Type="http://schemas.openxmlformats.org/officeDocument/2006/relationships/tags" Target="../tags/tag539.xml"/><Relationship Id="rId10" Type="http://schemas.openxmlformats.org/officeDocument/2006/relationships/tags" Target="../tags/tag544.xml"/><Relationship Id="rId4" Type="http://schemas.openxmlformats.org/officeDocument/2006/relationships/tags" Target="../tags/tag538.xml"/><Relationship Id="rId9" Type="http://schemas.openxmlformats.org/officeDocument/2006/relationships/tags" Target="../tags/tag543.xml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547.xml"/><Relationship Id="rId7" Type="http://schemas.openxmlformats.org/officeDocument/2006/relationships/tags" Target="../tags/tag551.xml"/><Relationship Id="rId2" Type="http://schemas.openxmlformats.org/officeDocument/2006/relationships/tags" Target="../tags/tag546.xml"/><Relationship Id="rId1" Type="http://schemas.openxmlformats.org/officeDocument/2006/relationships/tags" Target="../tags/tag545.xml"/><Relationship Id="rId6" Type="http://schemas.openxmlformats.org/officeDocument/2006/relationships/tags" Target="../tags/tag550.xml"/><Relationship Id="rId5" Type="http://schemas.openxmlformats.org/officeDocument/2006/relationships/tags" Target="../tags/tag549.xml"/><Relationship Id="rId4" Type="http://schemas.openxmlformats.org/officeDocument/2006/relationships/tags" Target="../tags/tag548.xml"/><Relationship Id="rId9" Type="http://schemas.openxmlformats.org/officeDocument/2006/relationships/image" Target="../media/image1.emf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554.xml"/><Relationship Id="rId7" Type="http://schemas.openxmlformats.org/officeDocument/2006/relationships/tags" Target="../tags/tag558.xml"/><Relationship Id="rId2" Type="http://schemas.openxmlformats.org/officeDocument/2006/relationships/tags" Target="../tags/tag553.xml"/><Relationship Id="rId1" Type="http://schemas.openxmlformats.org/officeDocument/2006/relationships/tags" Target="../tags/tag552.xml"/><Relationship Id="rId6" Type="http://schemas.openxmlformats.org/officeDocument/2006/relationships/tags" Target="../tags/tag557.xml"/><Relationship Id="rId5" Type="http://schemas.openxmlformats.org/officeDocument/2006/relationships/tags" Target="../tags/tag556.xml"/><Relationship Id="rId4" Type="http://schemas.openxmlformats.org/officeDocument/2006/relationships/tags" Target="../tags/tag555.xml"/><Relationship Id="rId9" Type="http://schemas.openxmlformats.org/officeDocument/2006/relationships/image" Target="../media/image1.emf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561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560.xml"/><Relationship Id="rId1" Type="http://schemas.openxmlformats.org/officeDocument/2006/relationships/tags" Target="../tags/tag559.xml"/><Relationship Id="rId6" Type="http://schemas.openxmlformats.org/officeDocument/2006/relationships/tags" Target="../tags/tag564.xml"/><Relationship Id="rId5" Type="http://schemas.openxmlformats.org/officeDocument/2006/relationships/tags" Target="../tags/tag563.xml"/><Relationship Id="rId4" Type="http://schemas.openxmlformats.org/officeDocument/2006/relationships/tags" Target="../tags/tag56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567.xml"/><Relationship Id="rId2" Type="http://schemas.openxmlformats.org/officeDocument/2006/relationships/tags" Target="../tags/tag566.xml"/><Relationship Id="rId1" Type="http://schemas.openxmlformats.org/officeDocument/2006/relationships/tags" Target="../tags/tag565.xml"/><Relationship Id="rId4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9" Type="http://schemas.openxmlformats.org/officeDocument/2006/relationships/image" Target="../media/image1.emf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570.xml"/><Relationship Id="rId7" Type="http://schemas.openxmlformats.org/officeDocument/2006/relationships/tags" Target="../tags/tag574.xml"/><Relationship Id="rId2" Type="http://schemas.openxmlformats.org/officeDocument/2006/relationships/tags" Target="../tags/tag569.xml"/><Relationship Id="rId1" Type="http://schemas.openxmlformats.org/officeDocument/2006/relationships/tags" Target="../tags/tag568.xml"/><Relationship Id="rId6" Type="http://schemas.openxmlformats.org/officeDocument/2006/relationships/tags" Target="../tags/tag573.xml"/><Relationship Id="rId5" Type="http://schemas.openxmlformats.org/officeDocument/2006/relationships/tags" Target="../tags/tag572.xml"/><Relationship Id="rId4" Type="http://schemas.openxmlformats.org/officeDocument/2006/relationships/tags" Target="../tags/tag571.xml"/><Relationship Id="rId9" Type="http://schemas.openxmlformats.org/officeDocument/2006/relationships/image" Target="../media/image1.emf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577.xml"/><Relationship Id="rId7" Type="http://schemas.openxmlformats.org/officeDocument/2006/relationships/tags" Target="../tags/tag581.xml"/><Relationship Id="rId2" Type="http://schemas.openxmlformats.org/officeDocument/2006/relationships/tags" Target="../tags/tag576.xml"/><Relationship Id="rId1" Type="http://schemas.openxmlformats.org/officeDocument/2006/relationships/tags" Target="../tags/tag575.xml"/><Relationship Id="rId6" Type="http://schemas.openxmlformats.org/officeDocument/2006/relationships/tags" Target="../tags/tag580.xml"/><Relationship Id="rId5" Type="http://schemas.openxmlformats.org/officeDocument/2006/relationships/tags" Target="../tags/tag579.xml"/><Relationship Id="rId4" Type="http://schemas.openxmlformats.org/officeDocument/2006/relationships/tags" Target="../tags/tag578.xml"/><Relationship Id="rId9" Type="http://schemas.openxmlformats.org/officeDocument/2006/relationships/image" Target="../media/image1.emf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584.xml"/><Relationship Id="rId7" Type="http://schemas.openxmlformats.org/officeDocument/2006/relationships/image" Target="../media/image1.emf"/><Relationship Id="rId2" Type="http://schemas.openxmlformats.org/officeDocument/2006/relationships/tags" Target="../tags/tag583.xml"/><Relationship Id="rId1" Type="http://schemas.openxmlformats.org/officeDocument/2006/relationships/tags" Target="../tags/tag582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586.xml"/><Relationship Id="rId4" Type="http://schemas.openxmlformats.org/officeDocument/2006/relationships/tags" Target="../tags/tag585.xml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tags" Target="../tags/tag594.xml"/><Relationship Id="rId3" Type="http://schemas.openxmlformats.org/officeDocument/2006/relationships/tags" Target="../tags/tag589.xml"/><Relationship Id="rId7" Type="http://schemas.openxmlformats.org/officeDocument/2006/relationships/tags" Target="../tags/tag593.xml"/><Relationship Id="rId2" Type="http://schemas.openxmlformats.org/officeDocument/2006/relationships/tags" Target="../tags/tag588.xml"/><Relationship Id="rId1" Type="http://schemas.openxmlformats.org/officeDocument/2006/relationships/tags" Target="../tags/tag587.xml"/><Relationship Id="rId6" Type="http://schemas.openxmlformats.org/officeDocument/2006/relationships/tags" Target="../tags/tag592.xml"/><Relationship Id="rId5" Type="http://schemas.openxmlformats.org/officeDocument/2006/relationships/tags" Target="../tags/tag591.xml"/><Relationship Id="rId10" Type="http://schemas.openxmlformats.org/officeDocument/2006/relationships/image" Target="../media/image1.emf"/><Relationship Id="rId4" Type="http://schemas.openxmlformats.org/officeDocument/2006/relationships/tags" Target="../tags/tag590.xml"/><Relationship Id="rId9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597.xml"/><Relationship Id="rId7" Type="http://schemas.openxmlformats.org/officeDocument/2006/relationships/tags" Target="../tags/tag601.xml"/><Relationship Id="rId2" Type="http://schemas.openxmlformats.org/officeDocument/2006/relationships/tags" Target="../tags/tag596.xml"/><Relationship Id="rId1" Type="http://schemas.openxmlformats.org/officeDocument/2006/relationships/tags" Target="../tags/tag595.xml"/><Relationship Id="rId6" Type="http://schemas.openxmlformats.org/officeDocument/2006/relationships/tags" Target="../tags/tag600.xml"/><Relationship Id="rId5" Type="http://schemas.openxmlformats.org/officeDocument/2006/relationships/tags" Target="../tags/tag599.xml"/><Relationship Id="rId4" Type="http://schemas.openxmlformats.org/officeDocument/2006/relationships/tags" Target="../tags/tag598.xml"/><Relationship Id="rId9" Type="http://schemas.openxmlformats.org/officeDocument/2006/relationships/image" Target="../media/image1.emf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tags" Target="../tags/tag609.xml"/><Relationship Id="rId3" Type="http://schemas.openxmlformats.org/officeDocument/2006/relationships/tags" Target="../tags/tag604.xml"/><Relationship Id="rId7" Type="http://schemas.openxmlformats.org/officeDocument/2006/relationships/tags" Target="../tags/tag608.xml"/><Relationship Id="rId2" Type="http://schemas.openxmlformats.org/officeDocument/2006/relationships/tags" Target="../tags/tag603.xml"/><Relationship Id="rId1" Type="http://schemas.openxmlformats.org/officeDocument/2006/relationships/tags" Target="../tags/tag602.xml"/><Relationship Id="rId6" Type="http://schemas.openxmlformats.org/officeDocument/2006/relationships/tags" Target="../tags/tag607.xml"/><Relationship Id="rId5" Type="http://schemas.openxmlformats.org/officeDocument/2006/relationships/tags" Target="../tags/tag606.xml"/><Relationship Id="rId10" Type="http://schemas.openxmlformats.org/officeDocument/2006/relationships/image" Target="../media/image1.emf"/><Relationship Id="rId4" Type="http://schemas.openxmlformats.org/officeDocument/2006/relationships/tags" Target="../tags/tag605.xml"/><Relationship Id="rId9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612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611.xml"/><Relationship Id="rId1" Type="http://schemas.openxmlformats.org/officeDocument/2006/relationships/tags" Target="../tags/tag610.xml"/><Relationship Id="rId6" Type="http://schemas.openxmlformats.org/officeDocument/2006/relationships/tags" Target="../tags/tag615.xml"/><Relationship Id="rId5" Type="http://schemas.openxmlformats.org/officeDocument/2006/relationships/tags" Target="../tags/tag614.xml"/><Relationship Id="rId4" Type="http://schemas.openxmlformats.org/officeDocument/2006/relationships/tags" Target="../tags/tag613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18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617.xml"/><Relationship Id="rId1" Type="http://schemas.openxmlformats.org/officeDocument/2006/relationships/tags" Target="../tags/tag616.xml"/><Relationship Id="rId6" Type="http://schemas.openxmlformats.org/officeDocument/2006/relationships/tags" Target="../tags/tag621.xml"/><Relationship Id="rId5" Type="http://schemas.openxmlformats.org/officeDocument/2006/relationships/tags" Target="../tags/tag620.xml"/><Relationship Id="rId4" Type="http://schemas.openxmlformats.org/officeDocument/2006/relationships/tags" Target="../tags/tag619.xml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24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623.xml"/><Relationship Id="rId1" Type="http://schemas.openxmlformats.org/officeDocument/2006/relationships/tags" Target="../tags/tag622.xml"/><Relationship Id="rId6" Type="http://schemas.openxmlformats.org/officeDocument/2006/relationships/tags" Target="../tags/tag627.xml"/><Relationship Id="rId5" Type="http://schemas.openxmlformats.org/officeDocument/2006/relationships/tags" Target="../tags/tag626.xml"/><Relationship Id="rId4" Type="http://schemas.openxmlformats.org/officeDocument/2006/relationships/tags" Target="../tags/tag625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30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629.xml"/><Relationship Id="rId1" Type="http://schemas.openxmlformats.org/officeDocument/2006/relationships/tags" Target="../tags/tag628.xml"/><Relationship Id="rId6" Type="http://schemas.openxmlformats.org/officeDocument/2006/relationships/tags" Target="../tags/tag633.xml"/><Relationship Id="rId5" Type="http://schemas.openxmlformats.org/officeDocument/2006/relationships/tags" Target="../tags/tag632.xml"/><Relationship Id="rId4" Type="http://schemas.openxmlformats.org/officeDocument/2006/relationships/tags" Target="../tags/tag63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9" Type="http://schemas.openxmlformats.org/officeDocument/2006/relationships/image" Target="../media/image1.emf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tags" Target="../tags/tag641.xml"/><Relationship Id="rId3" Type="http://schemas.openxmlformats.org/officeDocument/2006/relationships/tags" Target="../tags/tag636.xml"/><Relationship Id="rId7" Type="http://schemas.openxmlformats.org/officeDocument/2006/relationships/tags" Target="../tags/tag640.xml"/><Relationship Id="rId2" Type="http://schemas.openxmlformats.org/officeDocument/2006/relationships/tags" Target="../tags/tag635.xml"/><Relationship Id="rId1" Type="http://schemas.openxmlformats.org/officeDocument/2006/relationships/tags" Target="../tags/tag634.xml"/><Relationship Id="rId6" Type="http://schemas.openxmlformats.org/officeDocument/2006/relationships/tags" Target="../tags/tag639.xml"/><Relationship Id="rId5" Type="http://schemas.openxmlformats.org/officeDocument/2006/relationships/tags" Target="../tags/tag638.xml"/><Relationship Id="rId10" Type="http://schemas.openxmlformats.org/officeDocument/2006/relationships/image" Target="../media/image1.emf"/><Relationship Id="rId4" Type="http://schemas.openxmlformats.org/officeDocument/2006/relationships/tags" Target="../tags/tag637.xml"/><Relationship Id="rId9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1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4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5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</a:p>
        </p:txBody>
      </p:sp>
      <p:grpSp>
        <p:nvGrpSpPr>
          <p:cNvPr id="9" name="组合 8"/>
          <p:cNvGrpSpPr/>
          <p:nvPr userDrawn="1">
            <p:custDataLst>
              <p:tags r:id="rId7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4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4341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7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5365" name="图片 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5366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6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7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1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6391" name="图片 1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3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4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5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413" name="图片 1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4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415" name="图片 20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18436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5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6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19460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5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9462" name="图片 1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5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0485" name="图片 1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5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1509" name="图片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22532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7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2534" name="图片 1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2535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5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2537" name="图片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1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图片 1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4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5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</a:p>
        </p:txBody>
      </p:sp>
      <p:grpSp>
        <p:nvGrpSpPr>
          <p:cNvPr id="9" name="组合 8"/>
          <p:cNvGrpSpPr/>
          <p:nvPr userDrawn="1">
            <p:custDataLst>
              <p:tags r:id="rId7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4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149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4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4581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3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4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6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5609" name="图片 12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7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26628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6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7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26631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26633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1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27652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27654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7655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27657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867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3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30724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0726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0727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0729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7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31748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1750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1751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1753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1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4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2773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5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7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3797" name="图片 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3798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3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4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6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77" name="图片 12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9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6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7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1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4823" name="图片 1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3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4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5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5845" name="图片 1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4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5847" name="图片 20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36868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5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6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37892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5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7894" name="图片 1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5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5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8917" name="图片 1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9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5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9941" name="图片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40964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7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0966" name="图片 1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0967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5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0969" name="图片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1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8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9" name="图片 1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4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5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</a:p>
        </p:txBody>
      </p:sp>
      <p:grpSp>
        <p:nvGrpSpPr>
          <p:cNvPr id="9" name="组合 8"/>
          <p:cNvGrpSpPr/>
          <p:nvPr userDrawn="1">
            <p:custDataLst>
              <p:tags r:id="rId7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1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4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3013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3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4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6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4041" name="图片 12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8196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6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7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8199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8201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45060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6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7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45063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5065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6084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6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6087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9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7109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5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9156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58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9159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61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9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50180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2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50183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5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4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1205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7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2229" name="图片 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2230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1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6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7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1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3255" name="图片 1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3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4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5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7" name="图片 1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4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9" name="图片 20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9220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9222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9223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9225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5300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5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6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6324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5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6326" name="图片 1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7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5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7349" name="图片 1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1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5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8373" name="图片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9396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7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398" name="图片 1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9399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5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401" name="图片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1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20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1" name="图片 1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4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5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</a:p>
        </p:txBody>
      </p:sp>
      <p:grpSp>
        <p:nvGrpSpPr>
          <p:cNvPr id="9" name="组合 8"/>
          <p:cNvGrpSpPr/>
          <p:nvPr userDrawn="1">
            <p:custDataLst>
              <p:tags r:id="rId7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4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1445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3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4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6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2473" name="图片 12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1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63492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6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7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63495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3497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5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64516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4518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4519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4521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45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5541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7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67588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7590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7591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7593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1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68612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8614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8615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8617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5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4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9637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9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7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0661" name="图片 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0662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3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6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7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1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687" name="图片 1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3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4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5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2709" name="图片 1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4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2711" name="图片 20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73732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5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6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74756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5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4758" name="图片 1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9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5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5781" name="图片 1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3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5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6805" name="图片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77828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7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7830" name="图片 1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7831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5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7833" name="图片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1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8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9" name="图片 1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4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5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</a:p>
        </p:txBody>
      </p:sp>
      <p:grpSp>
        <p:nvGrpSpPr>
          <p:cNvPr id="9" name="组合 8"/>
          <p:cNvGrpSpPr/>
          <p:nvPr userDrawn="1">
            <p:custDataLst>
              <p:tags r:id="rId7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1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4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3013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3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4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6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4041" name="图片 12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45060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6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7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45063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5065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6084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6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6087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9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7109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12292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2294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2295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2297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5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9156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58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9159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61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9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50180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2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50183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5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4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1205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7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2229" name="图片 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2230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1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6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7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1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3255" name="图片 1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3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4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5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7" name="图片 1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4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9" name="图片 20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5300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5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6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6324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5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6326" name="图片 1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7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5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7349" name="图片 1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1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5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8373" name="图片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13316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3318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3319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3321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9396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7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398" name="图片 1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9399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5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401" name="图片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ags" Target="../tags/tag13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tags" Target="../tags/tag1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ags" Target="../tags/tag13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tags" Target="../tags/tag134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tags" Target="../tags/tag1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tags" Target="../tags/tag1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tags" Target="../tags/tag25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tags" Target="../tags/tag26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tags" Target="../tags/tag25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tags" Target="../tags/tag262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ags" Target="../tags/tag26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tags" Target="../tags/tag26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21" Type="http://schemas.openxmlformats.org/officeDocument/2006/relationships/tags" Target="../tags/tag38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tags" Target="../tags/tag39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tags" Target="../tags/tag38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tags" Target="../tags/tag390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tags" Target="../tags/tag389.xml"/><Relationship Id="rId10" Type="http://schemas.openxmlformats.org/officeDocument/2006/relationships/slideLayout" Target="../slideLayouts/slideLayout6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tags" Target="../tags/tag38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75.xml"/><Relationship Id="rId21" Type="http://schemas.openxmlformats.org/officeDocument/2006/relationships/tags" Target="../tags/tag51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5" Type="http://schemas.openxmlformats.org/officeDocument/2006/relationships/tags" Target="../tags/tag51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tags" Target="../tags/tag51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24" Type="http://schemas.openxmlformats.org/officeDocument/2006/relationships/tags" Target="../tags/tag518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tags" Target="../tags/tag517.xml"/><Relationship Id="rId10" Type="http://schemas.openxmlformats.org/officeDocument/2006/relationships/slideLayout" Target="../slideLayouts/slideLayout82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tags" Target="../tags/tag5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21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1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  <p:custDataLst>
              <p:tags r:id="rId21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  <p:custDataLst>
              <p:tags r:id="rId21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  <p:custDataLst>
              <p:tags r:id="rId21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44.xml"/><Relationship Id="rId2" Type="http://schemas.openxmlformats.org/officeDocument/2006/relationships/tags" Target="../tags/tag643.xml"/><Relationship Id="rId1" Type="http://schemas.openxmlformats.org/officeDocument/2006/relationships/tags" Target="../tags/tag642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16.xml"/><Relationship Id="rId13" Type="http://schemas.openxmlformats.org/officeDocument/2006/relationships/image" Target="../media/image15.png"/><Relationship Id="rId3" Type="http://schemas.openxmlformats.org/officeDocument/2006/relationships/tags" Target="../tags/tag711.xml"/><Relationship Id="rId7" Type="http://schemas.openxmlformats.org/officeDocument/2006/relationships/tags" Target="../tags/tag715.xml"/><Relationship Id="rId12" Type="http://schemas.openxmlformats.org/officeDocument/2006/relationships/image" Target="../media/image14.png"/><Relationship Id="rId2" Type="http://schemas.openxmlformats.org/officeDocument/2006/relationships/tags" Target="../tags/tag710.xml"/><Relationship Id="rId1" Type="http://schemas.openxmlformats.org/officeDocument/2006/relationships/tags" Target="../tags/tag709.xml"/><Relationship Id="rId6" Type="http://schemas.openxmlformats.org/officeDocument/2006/relationships/tags" Target="../tags/tag714.xml"/><Relationship Id="rId11" Type="http://schemas.openxmlformats.org/officeDocument/2006/relationships/image" Target="../media/image1.emf"/><Relationship Id="rId5" Type="http://schemas.openxmlformats.org/officeDocument/2006/relationships/tags" Target="../tags/tag713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712.xml"/><Relationship Id="rId9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24.xml"/><Relationship Id="rId3" Type="http://schemas.openxmlformats.org/officeDocument/2006/relationships/tags" Target="../tags/tag719.xml"/><Relationship Id="rId7" Type="http://schemas.openxmlformats.org/officeDocument/2006/relationships/tags" Target="../tags/tag723.xml"/><Relationship Id="rId12" Type="http://schemas.openxmlformats.org/officeDocument/2006/relationships/image" Target="../media/image16.png"/><Relationship Id="rId2" Type="http://schemas.openxmlformats.org/officeDocument/2006/relationships/tags" Target="../tags/tag718.xml"/><Relationship Id="rId1" Type="http://schemas.openxmlformats.org/officeDocument/2006/relationships/tags" Target="../tags/tag717.xml"/><Relationship Id="rId6" Type="http://schemas.openxmlformats.org/officeDocument/2006/relationships/tags" Target="../tags/tag722.xml"/><Relationship Id="rId11" Type="http://schemas.openxmlformats.org/officeDocument/2006/relationships/image" Target="../media/image1.emf"/><Relationship Id="rId5" Type="http://schemas.openxmlformats.org/officeDocument/2006/relationships/tags" Target="../tags/tag721.xml"/><Relationship Id="rId10" Type="http://schemas.openxmlformats.org/officeDocument/2006/relationships/notesSlide" Target="../notesSlides/notesSlide3.xml"/><Relationship Id="rId4" Type="http://schemas.openxmlformats.org/officeDocument/2006/relationships/tags" Target="../tags/tag720.xml"/><Relationship Id="rId9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732.xml"/><Relationship Id="rId3" Type="http://schemas.openxmlformats.org/officeDocument/2006/relationships/tags" Target="../tags/tag727.xml"/><Relationship Id="rId7" Type="http://schemas.openxmlformats.org/officeDocument/2006/relationships/tags" Target="../tags/tag731.xml"/><Relationship Id="rId12" Type="http://schemas.openxmlformats.org/officeDocument/2006/relationships/image" Target="../media/image17.png"/><Relationship Id="rId2" Type="http://schemas.openxmlformats.org/officeDocument/2006/relationships/tags" Target="../tags/tag726.xml"/><Relationship Id="rId1" Type="http://schemas.openxmlformats.org/officeDocument/2006/relationships/tags" Target="../tags/tag725.xml"/><Relationship Id="rId6" Type="http://schemas.openxmlformats.org/officeDocument/2006/relationships/tags" Target="../tags/tag730.xml"/><Relationship Id="rId11" Type="http://schemas.openxmlformats.org/officeDocument/2006/relationships/image" Target="../media/image1.emf"/><Relationship Id="rId5" Type="http://schemas.openxmlformats.org/officeDocument/2006/relationships/tags" Target="../tags/tag729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728.xml"/><Relationship Id="rId9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740.xml"/><Relationship Id="rId3" Type="http://schemas.openxmlformats.org/officeDocument/2006/relationships/tags" Target="../tags/tag735.xml"/><Relationship Id="rId7" Type="http://schemas.openxmlformats.org/officeDocument/2006/relationships/tags" Target="../tags/tag739.xml"/><Relationship Id="rId12" Type="http://schemas.openxmlformats.org/officeDocument/2006/relationships/image" Target="../media/image18.png"/><Relationship Id="rId2" Type="http://schemas.openxmlformats.org/officeDocument/2006/relationships/tags" Target="../tags/tag734.xml"/><Relationship Id="rId1" Type="http://schemas.openxmlformats.org/officeDocument/2006/relationships/tags" Target="../tags/tag733.xml"/><Relationship Id="rId6" Type="http://schemas.openxmlformats.org/officeDocument/2006/relationships/tags" Target="../tags/tag738.xml"/><Relationship Id="rId11" Type="http://schemas.openxmlformats.org/officeDocument/2006/relationships/image" Target="../media/image1.emf"/><Relationship Id="rId5" Type="http://schemas.openxmlformats.org/officeDocument/2006/relationships/tags" Target="../tags/tag737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736.xml"/><Relationship Id="rId9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48.xml"/><Relationship Id="rId3" Type="http://schemas.openxmlformats.org/officeDocument/2006/relationships/tags" Target="../tags/tag743.xml"/><Relationship Id="rId7" Type="http://schemas.openxmlformats.org/officeDocument/2006/relationships/tags" Target="../tags/tag747.xml"/><Relationship Id="rId2" Type="http://schemas.openxmlformats.org/officeDocument/2006/relationships/tags" Target="../tags/tag742.xml"/><Relationship Id="rId1" Type="http://schemas.openxmlformats.org/officeDocument/2006/relationships/tags" Target="../tags/tag741.xml"/><Relationship Id="rId6" Type="http://schemas.openxmlformats.org/officeDocument/2006/relationships/tags" Target="../tags/tag746.xml"/><Relationship Id="rId11" Type="http://schemas.openxmlformats.org/officeDocument/2006/relationships/image" Target="../media/image19.png"/><Relationship Id="rId5" Type="http://schemas.openxmlformats.org/officeDocument/2006/relationships/tags" Target="../tags/tag745.xml"/><Relationship Id="rId10" Type="http://schemas.openxmlformats.org/officeDocument/2006/relationships/image" Target="../media/image1.emf"/><Relationship Id="rId4" Type="http://schemas.openxmlformats.org/officeDocument/2006/relationships/tags" Target="../tags/tag744.xml"/><Relationship Id="rId9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756.xml"/><Relationship Id="rId3" Type="http://schemas.openxmlformats.org/officeDocument/2006/relationships/tags" Target="../tags/tag751.xml"/><Relationship Id="rId7" Type="http://schemas.openxmlformats.org/officeDocument/2006/relationships/tags" Target="../tags/tag755.xml"/><Relationship Id="rId12" Type="http://schemas.openxmlformats.org/officeDocument/2006/relationships/image" Target="../media/image20.png"/><Relationship Id="rId2" Type="http://schemas.openxmlformats.org/officeDocument/2006/relationships/tags" Target="../tags/tag750.xml"/><Relationship Id="rId1" Type="http://schemas.openxmlformats.org/officeDocument/2006/relationships/tags" Target="../tags/tag749.xml"/><Relationship Id="rId6" Type="http://schemas.openxmlformats.org/officeDocument/2006/relationships/tags" Target="../tags/tag754.xml"/><Relationship Id="rId11" Type="http://schemas.openxmlformats.org/officeDocument/2006/relationships/image" Target="../media/image15.png"/><Relationship Id="rId5" Type="http://schemas.openxmlformats.org/officeDocument/2006/relationships/tags" Target="../tags/tag753.xml"/><Relationship Id="rId10" Type="http://schemas.openxmlformats.org/officeDocument/2006/relationships/image" Target="../media/image1.emf"/><Relationship Id="rId4" Type="http://schemas.openxmlformats.org/officeDocument/2006/relationships/tags" Target="../tags/tag752.xml"/><Relationship Id="rId9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58.xml"/><Relationship Id="rId2" Type="http://schemas.openxmlformats.org/officeDocument/2006/relationships/tags" Target="../tags/tag757.xml"/><Relationship Id="rId1" Type="http://schemas.openxmlformats.org/officeDocument/2006/relationships/themeOverride" Target="../theme/themeOverride1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652.xml"/><Relationship Id="rId3" Type="http://schemas.openxmlformats.org/officeDocument/2006/relationships/tags" Target="../tags/tag647.xml"/><Relationship Id="rId7" Type="http://schemas.openxmlformats.org/officeDocument/2006/relationships/tags" Target="../tags/tag651.xml"/><Relationship Id="rId2" Type="http://schemas.openxmlformats.org/officeDocument/2006/relationships/tags" Target="../tags/tag646.xml"/><Relationship Id="rId1" Type="http://schemas.openxmlformats.org/officeDocument/2006/relationships/tags" Target="../tags/tag645.xml"/><Relationship Id="rId6" Type="http://schemas.openxmlformats.org/officeDocument/2006/relationships/tags" Target="../tags/tag650.xml"/><Relationship Id="rId11" Type="http://schemas.openxmlformats.org/officeDocument/2006/relationships/image" Target="../media/image4.png"/><Relationship Id="rId5" Type="http://schemas.openxmlformats.org/officeDocument/2006/relationships/tags" Target="../tags/tag649.xml"/><Relationship Id="rId10" Type="http://schemas.openxmlformats.org/officeDocument/2006/relationships/image" Target="../media/image1.emf"/><Relationship Id="rId4" Type="http://schemas.openxmlformats.org/officeDocument/2006/relationships/tags" Target="../tags/tag648.xml"/><Relationship Id="rId9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660.xml"/><Relationship Id="rId3" Type="http://schemas.openxmlformats.org/officeDocument/2006/relationships/tags" Target="../tags/tag655.xml"/><Relationship Id="rId7" Type="http://schemas.openxmlformats.org/officeDocument/2006/relationships/tags" Target="../tags/tag659.xml"/><Relationship Id="rId2" Type="http://schemas.openxmlformats.org/officeDocument/2006/relationships/tags" Target="../tags/tag654.xml"/><Relationship Id="rId1" Type="http://schemas.openxmlformats.org/officeDocument/2006/relationships/tags" Target="../tags/tag653.xml"/><Relationship Id="rId6" Type="http://schemas.openxmlformats.org/officeDocument/2006/relationships/tags" Target="../tags/tag658.xml"/><Relationship Id="rId5" Type="http://schemas.openxmlformats.org/officeDocument/2006/relationships/tags" Target="../tags/tag657.xml"/><Relationship Id="rId10" Type="http://schemas.openxmlformats.org/officeDocument/2006/relationships/image" Target="../media/image1.emf"/><Relationship Id="rId4" Type="http://schemas.openxmlformats.org/officeDocument/2006/relationships/tags" Target="../tags/tag656.xml"/><Relationship Id="rId9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668.xml"/><Relationship Id="rId3" Type="http://schemas.openxmlformats.org/officeDocument/2006/relationships/tags" Target="../tags/tag663.xml"/><Relationship Id="rId7" Type="http://schemas.openxmlformats.org/officeDocument/2006/relationships/tags" Target="../tags/tag667.xml"/><Relationship Id="rId2" Type="http://schemas.openxmlformats.org/officeDocument/2006/relationships/tags" Target="../tags/tag662.xml"/><Relationship Id="rId1" Type="http://schemas.openxmlformats.org/officeDocument/2006/relationships/tags" Target="../tags/tag661.xml"/><Relationship Id="rId6" Type="http://schemas.openxmlformats.org/officeDocument/2006/relationships/tags" Target="../tags/tag666.xml"/><Relationship Id="rId11" Type="http://schemas.openxmlformats.org/officeDocument/2006/relationships/image" Target="../media/image5.png"/><Relationship Id="rId5" Type="http://schemas.openxmlformats.org/officeDocument/2006/relationships/tags" Target="../tags/tag665.xml"/><Relationship Id="rId10" Type="http://schemas.openxmlformats.org/officeDocument/2006/relationships/image" Target="../media/image1.emf"/><Relationship Id="rId4" Type="http://schemas.openxmlformats.org/officeDocument/2006/relationships/tags" Target="../tags/tag664.xml"/><Relationship Id="rId9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76.xml"/><Relationship Id="rId3" Type="http://schemas.openxmlformats.org/officeDocument/2006/relationships/tags" Target="../tags/tag671.xml"/><Relationship Id="rId7" Type="http://schemas.openxmlformats.org/officeDocument/2006/relationships/tags" Target="../tags/tag675.xml"/><Relationship Id="rId12" Type="http://schemas.openxmlformats.org/officeDocument/2006/relationships/image" Target="../media/image7.png"/><Relationship Id="rId2" Type="http://schemas.openxmlformats.org/officeDocument/2006/relationships/tags" Target="../tags/tag670.xml"/><Relationship Id="rId1" Type="http://schemas.openxmlformats.org/officeDocument/2006/relationships/tags" Target="../tags/tag669.xml"/><Relationship Id="rId6" Type="http://schemas.openxmlformats.org/officeDocument/2006/relationships/tags" Target="../tags/tag674.xml"/><Relationship Id="rId11" Type="http://schemas.openxmlformats.org/officeDocument/2006/relationships/image" Target="../media/image6.png"/><Relationship Id="rId5" Type="http://schemas.openxmlformats.org/officeDocument/2006/relationships/tags" Target="../tags/tag673.xml"/><Relationship Id="rId10" Type="http://schemas.openxmlformats.org/officeDocument/2006/relationships/image" Target="../media/image1.emf"/><Relationship Id="rId4" Type="http://schemas.openxmlformats.org/officeDocument/2006/relationships/tags" Target="../tags/tag672.xml"/><Relationship Id="rId9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84.xml"/><Relationship Id="rId3" Type="http://schemas.openxmlformats.org/officeDocument/2006/relationships/tags" Target="../tags/tag679.xml"/><Relationship Id="rId7" Type="http://schemas.openxmlformats.org/officeDocument/2006/relationships/tags" Target="../tags/tag683.xml"/><Relationship Id="rId12" Type="http://schemas.openxmlformats.org/officeDocument/2006/relationships/image" Target="../media/image8.png"/><Relationship Id="rId2" Type="http://schemas.openxmlformats.org/officeDocument/2006/relationships/tags" Target="../tags/tag678.xml"/><Relationship Id="rId1" Type="http://schemas.openxmlformats.org/officeDocument/2006/relationships/tags" Target="../tags/tag677.xml"/><Relationship Id="rId6" Type="http://schemas.openxmlformats.org/officeDocument/2006/relationships/tags" Target="../tags/tag682.xml"/><Relationship Id="rId11" Type="http://schemas.openxmlformats.org/officeDocument/2006/relationships/image" Target="../media/image6.png"/><Relationship Id="rId5" Type="http://schemas.openxmlformats.org/officeDocument/2006/relationships/tags" Target="../tags/tag681.xml"/><Relationship Id="rId10" Type="http://schemas.openxmlformats.org/officeDocument/2006/relationships/image" Target="../media/image1.emf"/><Relationship Id="rId4" Type="http://schemas.openxmlformats.org/officeDocument/2006/relationships/tags" Target="../tags/tag680.xml"/><Relationship Id="rId9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92.xml"/><Relationship Id="rId3" Type="http://schemas.openxmlformats.org/officeDocument/2006/relationships/tags" Target="../tags/tag687.xml"/><Relationship Id="rId7" Type="http://schemas.openxmlformats.org/officeDocument/2006/relationships/tags" Target="../tags/tag691.xml"/><Relationship Id="rId2" Type="http://schemas.openxmlformats.org/officeDocument/2006/relationships/tags" Target="../tags/tag686.xml"/><Relationship Id="rId1" Type="http://schemas.openxmlformats.org/officeDocument/2006/relationships/tags" Target="../tags/tag685.xml"/><Relationship Id="rId6" Type="http://schemas.openxmlformats.org/officeDocument/2006/relationships/tags" Target="../tags/tag690.xml"/><Relationship Id="rId11" Type="http://schemas.openxmlformats.org/officeDocument/2006/relationships/image" Target="../media/image9.png"/><Relationship Id="rId5" Type="http://schemas.openxmlformats.org/officeDocument/2006/relationships/tags" Target="../tags/tag689.xml"/><Relationship Id="rId10" Type="http://schemas.openxmlformats.org/officeDocument/2006/relationships/image" Target="../media/image1.emf"/><Relationship Id="rId4" Type="http://schemas.openxmlformats.org/officeDocument/2006/relationships/tags" Target="../tags/tag688.xml"/><Relationship Id="rId9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00.xml"/><Relationship Id="rId3" Type="http://schemas.openxmlformats.org/officeDocument/2006/relationships/tags" Target="../tags/tag695.xml"/><Relationship Id="rId7" Type="http://schemas.openxmlformats.org/officeDocument/2006/relationships/tags" Target="../tags/tag699.xml"/><Relationship Id="rId2" Type="http://schemas.openxmlformats.org/officeDocument/2006/relationships/tags" Target="../tags/tag694.xml"/><Relationship Id="rId1" Type="http://schemas.openxmlformats.org/officeDocument/2006/relationships/tags" Target="../tags/tag693.xml"/><Relationship Id="rId6" Type="http://schemas.openxmlformats.org/officeDocument/2006/relationships/tags" Target="../tags/tag698.xml"/><Relationship Id="rId11" Type="http://schemas.openxmlformats.org/officeDocument/2006/relationships/image" Target="../media/image10.png"/><Relationship Id="rId5" Type="http://schemas.openxmlformats.org/officeDocument/2006/relationships/tags" Target="../tags/tag697.xml"/><Relationship Id="rId10" Type="http://schemas.openxmlformats.org/officeDocument/2006/relationships/image" Target="../media/image1.emf"/><Relationship Id="rId4" Type="http://schemas.openxmlformats.org/officeDocument/2006/relationships/tags" Target="../tags/tag696.xml"/><Relationship Id="rId9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08.xml"/><Relationship Id="rId13" Type="http://schemas.openxmlformats.org/officeDocument/2006/relationships/image" Target="../media/image13.png"/><Relationship Id="rId3" Type="http://schemas.openxmlformats.org/officeDocument/2006/relationships/tags" Target="../tags/tag703.xml"/><Relationship Id="rId7" Type="http://schemas.openxmlformats.org/officeDocument/2006/relationships/tags" Target="../tags/tag707.xml"/><Relationship Id="rId12" Type="http://schemas.openxmlformats.org/officeDocument/2006/relationships/image" Target="../media/image12.png"/><Relationship Id="rId2" Type="http://schemas.openxmlformats.org/officeDocument/2006/relationships/tags" Target="../tags/tag702.xml"/><Relationship Id="rId1" Type="http://schemas.openxmlformats.org/officeDocument/2006/relationships/tags" Target="../tags/tag701.xml"/><Relationship Id="rId6" Type="http://schemas.openxmlformats.org/officeDocument/2006/relationships/tags" Target="../tags/tag706.xml"/><Relationship Id="rId11" Type="http://schemas.openxmlformats.org/officeDocument/2006/relationships/image" Target="../media/image11.png"/><Relationship Id="rId5" Type="http://schemas.openxmlformats.org/officeDocument/2006/relationships/tags" Target="../tags/tag705.xml"/><Relationship Id="rId10" Type="http://schemas.openxmlformats.org/officeDocument/2006/relationships/image" Target="../media/image1.emf"/><Relationship Id="rId4" Type="http://schemas.openxmlformats.org/officeDocument/2006/relationships/tags" Target="../tags/tag704.xml"/><Relationship Id="rId9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35113" y="3057525"/>
            <a:ext cx="6073775" cy="930275"/>
          </a:xfrm>
        </p:spPr>
        <p:txBody>
          <a:bodyPr lIns="90000" tIns="46800" rIns="90000" bIns="46800" anchor="b" anchorCtr="0">
            <a:normAutofit fontScale="9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5400" b="1" i="0" u="none" strike="noStrike" kern="1200" cap="none" spc="6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rPr>
              <a:t>江苏省人社一体化平台培训操作手册</a:t>
            </a:r>
            <a:endParaRPr kumimoji="0" lang="zh-CN" altLang="en-US" sz="5400" b="1" i="0" u="none" strike="noStrike" kern="1200" cap="none" spc="60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汉仪旗黑-85S" pitchFamily="18" charset="-122"/>
              <a:cs typeface="+mj-cs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971925" y="4837113"/>
            <a:ext cx="6073775" cy="373063"/>
          </a:xfrm>
        </p:spPr>
        <p:txBody>
          <a:bodyPr lIns="90000" tIns="46800" rIns="90000" bIns="46800">
            <a:normAutofit fontScale="92500" lnSpcReduction="2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0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就业创业组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841500"/>
            <a:ext cx="8232775" cy="356552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、学生下载江苏智慧人社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，进入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、点击右下角【我的】进入页面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注册登录步骤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5650" y="2708910"/>
            <a:ext cx="3181985" cy="5657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87900" y="1341120"/>
            <a:ext cx="3401695" cy="60483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965960"/>
            <a:ext cx="8232775" cy="344106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、学生点击【注册】进入注册页面，根据页面内容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填写内容，勾选下放已阅读，点击【注册】进行相应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的注册操作</a:t>
            </a: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注册登录步骤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47945" y="1341120"/>
            <a:ext cx="3326130" cy="59150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965960"/>
            <a:ext cx="8232775" cy="344106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、学生在【我的】页面点击右上角【登录】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进入登录页面选择登录方式，输入登录账号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进行登录操作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注册登录步骤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04435" y="1341120"/>
            <a:ext cx="3373120" cy="59982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48310" y="2061210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、学生登录江苏智慧人社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，有以下几种方法进入到个人申报页面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、页面正上面输入：求职创业补贴进行搜索，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、点击页面正下方的【服务】就业模块内容，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点击【就业补贴】可以看到求职创业补贴申报模块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申请操作步骤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52135" y="2348865"/>
            <a:ext cx="2726055" cy="48475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4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6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2060575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、学生进入求职创业补贴个人申报页面填写页面信息，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选择毕业生类型，点击下放的【上传材料】进行材料的上传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点击右下角【提交】按钮完成操作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申请操作步骤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30850" y="1844675"/>
            <a:ext cx="3168650" cy="68573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4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6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2060575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、学生申报提交之后可以在【我的】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【我的办件】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进入查询办件审核详情</a:t>
            </a: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查看办件流程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3895" y="2997200"/>
            <a:ext cx="3041650" cy="54082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5076190" y="1290955"/>
            <a:ext cx="3698875" cy="65773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标题 1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179638" y="2752725"/>
            <a:ext cx="4657725" cy="900113"/>
          </a:xfrm>
        </p:spPr>
        <p:txBody>
          <a:bodyPr lIns="90000" tIns="46800" rIns="90000" bIns="46800" rtlCol="0" anchor="t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7800" b="1" i="0" u="none" strike="noStrike" kern="1200" cap="none" spc="200" normalizeH="0" baseline="0" noProof="1">
                <a:solidFill>
                  <a:srgbClr val="262626"/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微软雅黑" panose="020B0503020204020204" charset="-122"/>
              </a:rPr>
              <a:t>谢谢观看</a:t>
            </a: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1924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1926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55613" y="2147888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流程图</a:t>
            </a: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212850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求职创业补贴申领</a:t>
            </a:r>
          </a:p>
        </p:txBody>
      </p:sp>
      <p:pic>
        <p:nvPicPr>
          <p:cNvPr id="81929" name="图片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47813" y="2084388"/>
            <a:ext cx="6842125" cy="347503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659130"/>
            <a:ext cx="8705850" cy="57277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2948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2950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414780"/>
            <a:ext cx="8232775" cy="365506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、学生申领时，请确保已办理</a:t>
            </a:r>
            <a:r>
              <a:rPr kumimoji="0" lang="zh-CN" altLang="en-US" sz="1800" b="1" i="0" strike="noStrike" spc="5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江苏省社保卡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（二代或三代卡），如没有，请去相应网点</a:t>
            </a:r>
            <a:r>
              <a:rPr lang="zh-CN" altLang="en-US" sz="1800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（详见即时制卡网点信息统计表）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进行办理，需携带身份证，并现场开通社保卡金融功能。补贴发放将直接发放到学生社保卡中。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、可申请学生类型满足一下一种即可：残疾、低保家庭、特困人员、建档立卡低收入农户家庭、建档立卡贫困家庭、获取国家助学贷款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、学生申报两种途径：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、登录网办大厅，登录地址：https://rs.jshrss.jiangsu.gov.cn/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、手机</a:t>
            </a: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登录，下载江苏智慧人社</a:t>
            </a: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</a:p>
          <a:p>
            <a:pPr marL="285750" lvl="0" indent="-285750" algn="just" defTabSz="914400" fontAlgn="auto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kumimoji="0" lang="zh-CN" altLang="en-US" sz="1800" b="0" i="0" strike="noStrike" spc="50" baseline="0" noProof="0" smtClean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：只有少数网点可以提供拍照服务，建议带证件照电子照片到网点办理。照片要求，像素358*441左右，大小要求在15k-100k之间。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503238" y="764540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前置背景：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3972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3974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2100263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、学生进入网上办事服务大厅页面，点击【请登录】进入注册登录页面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：学生注册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3977" name="图片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7088" y="2420938"/>
            <a:ext cx="6945312" cy="343058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4996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499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701800"/>
            <a:ext cx="8232775" cy="3700463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、学生进入登录注册页面，第一次点击左下方的【立即注册】进入到注册页面进行注册操作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5270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：学生注册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5001" name="图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0213" y="2100263"/>
            <a:ext cx="5391150" cy="2690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5002" name="图片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25620" y="2708910"/>
            <a:ext cx="4802188" cy="24288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6020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6022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395605" y="1484630"/>
            <a:ext cx="8232775" cy="3700463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已经注册的学生可以选择合适的方式进行登录，包括扫码、账号密码、手机动态码三种方式</a:t>
            </a: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5270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：学生登录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6025" name="图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44390" y="2988310"/>
            <a:ext cx="3469640" cy="17316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1480" y="2924810"/>
            <a:ext cx="4088765" cy="18707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8068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8070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941513"/>
            <a:ext cx="8232775" cy="3465513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、学生登录网办大厅，选择个人办事，在搜索框中输入求职创业补贴，进行搜索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页面显示出了就业补贴，点击就业补贴，前面的红色三角，会显示子菜单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、点击【求职创业补贴个人申报】右侧的【申报】按钮进入申领页面</a:t>
            </a: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1.1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8073" name="图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200" y="2924175"/>
            <a:ext cx="8024813" cy="36274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2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4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2060575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、学生登录网办大厅，选择个人办事，进入申报页面，填报信息，完成后点击提交，等待学校和人社审核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1460" y="2636520"/>
            <a:ext cx="8729980" cy="43237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2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4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896745"/>
            <a:ext cx="8232775" cy="351028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、学生了解申报审核流程，登录之后点击个人姓名，点击【个人中心】进入，点击【办理中】这个模块。可以看到自己申请的求职创业补贴个人申报的记录，点击【查看进度】可以看到详细的步骤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4978" y="9810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：查看求职创业补贴个人申报进程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80340" y="2564765"/>
            <a:ext cx="6003925" cy="29895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9075" y="3753485"/>
            <a:ext cx="6094095" cy="30505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83710" y="4364990"/>
            <a:ext cx="5059680" cy="24390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OWY1M2EwZjkzMTMxNWUwY2Q4ZTU5NzNiMTM2ODEzOT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8、10、11、12、13、15"/>
  <p:tag name="KSO_WM_SLIDE_ID" val="custom20202543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  <p:tag name="KSO_WM_SLIDE_LAYOUT" val="a_b"/>
  <p:tag name="KSO_WM_SLIDE_LAYOUT_CNT" val="1_3"/>
  <p:tag name="KSO_WM_SPECIAL_SOURCE" val="bdnull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3_1*a*1"/>
  <p:tag name="KSO_WM_TEMPLATE_CATEGORY" val="custom"/>
  <p:tag name="KSO_WM_TEMPLATE_INDEX" val="20202543"/>
  <p:tag name="KSO_WM_UNIT_LAYERLEVEL" val="1"/>
  <p:tag name="KSO_WM_TAG_VERSION" val="1.0"/>
  <p:tag name="KSO_WM_BEAUTIFY_FLAG" val="#wm#"/>
  <p:tag name="KSO_WM_UNIT_PRESET_TEXT" val="简约工作汇报模板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62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543_1*b*1"/>
  <p:tag name="KSO_WM_TEMPLATE_CATEGORY" val="custom"/>
  <p:tag name="KSO_WM_TEMPLATE_INDEX" val="20202543"/>
  <p:tag name="KSO_WM_UNIT_LAYERLEVEL" val="1"/>
  <p:tag name="KSO_WM_TAG_VERSION" val="1.0"/>
  <p:tag name="KSO_WM_BEAUTIFY_FLAG" val="#wm#"/>
  <p:tag name="KSO_WM_UNIT_PRESET_TEXT" val="单击此处添加副标题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543_15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2543"/>
  <p:tag name="KSO_WM_SLIDE_LAYOUT" val="a_b"/>
  <p:tag name="KSO_WM_SLIDE_LAYOUT_CNT" val="1_1"/>
  <p:tag name="KSO_WM_SPECIAL_SOURCE" val="bdnull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1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3_15*a*1"/>
  <p:tag name="KSO_WM_TEMPLATE_CATEGORY" val="custom"/>
  <p:tag name="KSO_WM_TEMPLATE_INDEX" val="20202543"/>
  <p:tag name="KSO_WM_UNIT_LAYERLEVEL" val="1"/>
  <p:tag name="KSO_WM_TAG_VERSION" val="1.0"/>
  <p:tag name="KSO_WM_BEAUTIFY_FLAG" val="#wm#"/>
  <p:tag name="KSO_WM_UNIT_PRESET_TEXT" val="THAK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5">
    <a:dk1>
      <a:srgbClr val="000000"/>
    </a:dk1>
    <a:lt1>
      <a:srgbClr val="FFFFFF"/>
    </a:lt1>
    <a:dk2>
      <a:srgbClr val="F2F2F2"/>
    </a:dk2>
    <a:lt2>
      <a:srgbClr val="FFFFFF"/>
    </a:lt2>
    <a:accent1>
      <a:srgbClr val="FFD865"/>
    </a:accent1>
    <a:accent2>
      <a:srgbClr val="DBE782"/>
    </a:accent2>
    <a:accent3>
      <a:srgbClr val="C2E3A3"/>
    </a:accent3>
    <a:accent4>
      <a:srgbClr val="A3E8C2"/>
    </a:accent4>
    <a:accent5>
      <a:srgbClr val="84ECE0"/>
    </a:accent5>
    <a:accent6>
      <a:srgbClr val="65F2FF"/>
    </a:accent6>
    <a:hlink>
      <a:srgbClr val="658BD5"/>
    </a:hlink>
    <a:folHlink>
      <a:srgbClr val="9F69A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658</Words>
  <Application>Microsoft Office PowerPoint</Application>
  <PresentationFormat>全屏显示(4:3)</PresentationFormat>
  <Paragraphs>50</Paragraphs>
  <Slides>16</Slides>
  <Notes>6</Notes>
  <HiddenSlides>2</HiddenSlides>
  <MMClips>0</MMClips>
  <ScaleCrop>false</ScaleCrop>
  <HeadingPairs>
    <vt:vector size="4" baseType="variant">
      <vt:variant>
        <vt:lpstr>主题</vt:lpstr>
      </vt:variant>
      <vt:variant>
        <vt:i4>5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1_Office 主题​​</vt:lpstr>
      <vt:lpstr>2_Office 主题​​</vt:lpstr>
      <vt:lpstr>3_Office 主题​​</vt:lpstr>
      <vt:lpstr>4_Office 主题​​</vt:lpstr>
      <vt:lpstr>5_Office 主题​​</vt:lpstr>
      <vt:lpstr>江苏省人社一体化平台培训操作手册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江苏省人社一体化平台培训操作手册</dc:title>
  <dc:creator>lenovo</dc:creator>
  <cp:lastModifiedBy>yyh</cp:lastModifiedBy>
  <cp:revision>227</cp:revision>
  <dcterms:created xsi:type="dcterms:W3CDTF">2021-03-13T02:53:00Z</dcterms:created>
  <dcterms:modified xsi:type="dcterms:W3CDTF">2023-09-04T09:03:29Z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63E98E10D58E475AB7E97B8B3ABECDAD</vt:lpwstr>
  </property>
</Properties>
</file>